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 id="2147483680" r:id="rId4"/>
  </p:sldMasterIdLst>
  <p:notesMasterIdLst>
    <p:notesMasterId r:id="rId8"/>
  </p:notesMasterIdLst>
  <p:sldIdLst>
    <p:sldId id="358" r:id="rId5"/>
    <p:sldId id="359" r:id="rId6"/>
    <p:sldId id="332" r:id="rId7"/>
    <p:sldId id="270" r:id="rId9"/>
    <p:sldId id="271" r:id="rId10"/>
    <p:sldId id="272" r:id="rId11"/>
    <p:sldId id="295" r:id="rId12"/>
    <p:sldId id="308" r:id="rId13"/>
    <p:sldId id="307" r:id="rId14"/>
    <p:sldId id="310" r:id="rId15"/>
    <p:sldId id="313" r:id="rId16"/>
    <p:sldId id="312" r:id="rId17"/>
    <p:sldId id="315" r:id="rId18"/>
    <p:sldId id="316" r:id="rId19"/>
    <p:sldId id="317" r:id="rId20"/>
    <p:sldId id="318" r:id="rId21"/>
    <p:sldId id="321" r:id="rId22"/>
    <p:sldId id="319" r:id="rId23"/>
    <p:sldId id="320" r:id="rId24"/>
    <p:sldId id="277" r:id="rId25"/>
    <p:sldId id="322" r:id="rId26"/>
    <p:sldId id="279" r:id="rId27"/>
    <p:sldId id="280" r:id="rId28"/>
    <p:sldId id="258" r:id="rId29"/>
    <p:sldId id="323" r:id="rId30"/>
    <p:sldId id="447" r:id="rId31"/>
    <p:sldId id="324" r:id="rId32"/>
    <p:sldId id="362" r:id="rId33"/>
    <p:sldId id="448" r:id="rId34"/>
    <p:sldId id="449" r:id="rId35"/>
    <p:sldId id="360" r:id="rId36"/>
    <p:sldId id="298" r:id="rId37"/>
    <p:sldId id="276" r:id="rId38"/>
    <p:sldId id="747" r:id="rId39"/>
    <p:sldId id="281" r:id="rId40"/>
    <p:sldId id="282" r:id="rId41"/>
    <p:sldId id="453" r:id="rId42"/>
    <p:sldId id="286" r:id="rId43"/>
    <p:sldId id="454" r:id="rId44"/>
    <p:sldId id="748" r:id="rId45"/>
    <p:sldId id="329" r:id="rId46"/>
    <p:sldId id="456" r:id="rId47"/>
    <p:sldId id="680" r:id="rId48"/>
    <p:sldId id="458" r:id="rId49"/>
    <p:sldId id="681" r:id="rId50"/>
    <p:sldId id="299" r:id="rId51"/>
    <p:sldId id="287" r:id="rId52"/>
    <p:sldId id="459" r:id="rId53"/>
    <p:sldId id="460" r:id="rId54"/>
    <p:sldId id="864" r:id="rId55"/>
    <p:sldId id="865" r:id="rId56"/>
    <p:sldId id="866" r:id="rId57"/>
    <p:sldId id="867" r:id="rId58"/>
    <p:sldId id="871" r:id="rId59"/>
    <p:sldId id="869" r:id="rId60"/>
    <p:sldId id="513" r:id="rId61"/>
    <p:sldId id="623" r:id="rId62"/>
    <p:sldId id="622" r:id="rId63"/>
    <p:sldId id="621" r:id="rId64"/>
    <p:sldId id="629" r:id="rId65"/>
    <p:sldId id="630" r:id="rId66"/>
    <p:sldId id="261" r:id="rId67"/>
    <p:sldId id="632" r:id="rId68"/>
    <p:sldId id="262" r:id="rId69"/>
    <p:sldId id="334" r:id="rId70"/>
    <p:sldId id="263" r:id="rId71"/>
    <p:sldId id="823" r:id="rId72"/>
    <p:sldId id="633" r:id="rId73"/>
    <p:sldId id="335" r:id="rId74"/>
    <p:sldId id="824" r:id="rId75"/>
    <p:sldId id="825" r:id="rId76"/>
    <p:sldId id="826" r:id="rId77"/>
    <p:sldId id="635" r:id="rId78"/>
    <p:sldId id="827" r:id="rId79"/>
    <p:sldId id="636" r:id="rId80"/>
    <p:sldId id="637" r:id="rId81"/>
    <p:sldId id="300" r:id="rId82"/>
    <p:sldId id="267" r:id="rId83"/>
    <p:sldId id="268" r:id="rId84"/>
    <p:sldId id="260" r:id="rId85"/>
    <p:sldId id="364" r:id="rId86"/>
    <p:sldId id="363" r:id="rId87"/>
    <p:sldId id="365" r:id="rId88"/>
    <p:sldId id="518" r:id="rId89"/>
    <p:sldId id="366" r:id="rId90"/>
    <p:sldId id="301" r:id="rId91"/>
    <p:sldId id="302" r:id="rId92"/>
    <p:sldId id="303" r:id="rId93"/>
    <p:sldId id="519" r:id="rId94"/>
    <p:sldId id="304" r:id="rId95"/>
    <p:sldId id="336" r:id="rId96"/>
    <p:sldId id="367" r:id="rId97"/>
    <p:sldId id="341" r:id="rId98"/>
    <p:sldId id="342" r:id="rId99"/>
    <p:sldId id="343" r:id="rId100"/>
    <p:sldId id="345" r:id="rId101"/>
    <p:sldId id="346" r:id="rId102"/>
    <p:sldId id="347" r:id="rId103"/>
    <p:sldId id="348" r:id="rId104"/>
    <p:sldId id="349" r:id="rId105"/>
    <p:sldId id="350" r:id="rId106"/>
    <p:sldId id="351" r:id="rId107"/>
    <p:sldId id="352" r:id="rId108"/>
    <p:sldId id="354" r:id="rId109"/>
    <p:sldId id="355" r:id="rId110"/>
    <p:sldId id="356" r:id="rId111"/>
  </p:sldIdLst>
  <p:sldSz cx="9144000" cy="6858000" type="screen4x3"/>
  <p:notesSz cx="6858000" cy="9144000"/>
  <p:custDataLst>
    <p:tags r:id="rId115"/>
  </p:custDataLst>
  <p:defaultTex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clrMru>
    <a:srgbClr val="FF0000"/>
    <a:srgbClr val="0000FF"/>
    <a:srgbClr val="000000"/>
    <a:srgbClr val="FF33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285"/>
    <p:restoredTop sz="97598"/>
  </p:normalViewPr>
  <p:slideViewPr>
    <p:cSldViewPr showGuides="1">
      <p:cViewPr varScale="1">
        <p:scale>
          <a:sx n="83" d="100"/>
          <a:sy n="83" d="100"/>
        </p:scale>
        <p:origin x="1512" y="77"/>
      </p:cViewPr>
      <p:guideLst>
        <p:guide orient="horz" pos="2070"/>
        <p:guide pos="2978"/>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4.xml"/><Relationship Id="rId98" Type="http://schemas.openxmlformats.org/officeDocument/2006/relationships/slide" Target="slides/slide93.xml"/><Relationship Id="rId97" Type="http://schemas.openxmlformats.org/officeDocument/2006/relationships/slide" Target="slides/slide92.xml"/><Relationship Id="rId96" Type="http://schemas.openxmlformats.org/officeDocument/2006/relationships/slide" Target="slides/slide91.xml"/><Relationship Id="rId95" Type="http://schemas.openxmlformats.org/officeDocument/2006/relationships/slide" Target="slides/slide90.xml"/><Relationship Id="rId94" Type="http://schemas.openxmlformats.org/officeDocument/2006/relationships/slide" Target="slides/slide89.xml"/><Relationship Id="rId93" Type="http://schemas.openxmlformats.org/officeDocument/2006/relationships/slide" Target="slides/slide88.xml"/><Relationship Id="rId92" Type="http://schemas.openxmlformats.org/officeDocument/2006/relationships/slide" Target="slides/slide87.xml"/><Relationship Id="rId91" Type="http://schemas.openxmlformats.org/officeDocument/2006/relationships/slide" Target="slides/slide86.xml"/><Relationship Id="rId90" Type="http://schemas.openxmlformats.org/officeDocument/2006/relationships/slide" Target="slides/slide85.xml"/><Relationship Id="rId9" Type="http://schemas.openxmlformats.org/officeDocument/2006/relationships/slide" Target="slides/slide4.xml"/><Relationship Id="rId89" Type="http://schemas.openxmlformats.org/officeDocument/2006/relationships/slide" Target="slides/slide84.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notesMaster" Target="notesMasters/notesMaster1.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5" Type="http://schemas.openxmlformats.org/officeDocument/2006/relationships/tags" Target="tags/tag4.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slide" Target="slides/slide106.xml"/><Relationship Id="rId110" Type="http://schemas.openxmlformats.org/officeDocument/2006/relationships/slide" Target="slides/slide105.xml"/><Relationship Id="rId11" Type="http://schemas.openxmlformats.org/officeDocument/2006/relationships/slide" Target="slides/slide6.xml"/><Relationship Id="rId109" Type="http://schemas.openxmlformats.org/officeDocument/2006/relationships/slide" Target="slides/slide104.xml"/><Relationship Id="rId108" Type="http://schemas.openxmlformats.org/officeDocument/2006/relationships/slide" Target="slides/slide103.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50.wmf"/><Relationship Id="rId8" Type="http://schemas.openxmlformats.org/officeDocument/2006/relationships/image" Target="../media/image49.wmf"/><Relationship Id="rId7" Type="http://schemas.openxmlformats.org/officeDocument/2006/relationships/image" Target="../media/image48.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 Id="rId3" Type="http://schemas.openxmlformats.org/officeDocument/2006/relationships/image" Target="../media/image44.wmf"/><Relationship Id="rId2" Type="http://schemas.openxmlformats.org/officeDocument/2006/relationships/image" Target="../media/image43.wmf"/><Relationship Id="rId16" Type="http://schemas.openxmlformats.org/officeDocument/2006/relationships/image" Target="../media/image57.wmf"/><Relationship Id="rId15" Type="http://schemas.openxmlformats.org/officeDocument/2006/relationships/image" Target="../media/image56.wmf"/><Relationship Id="rId14" Type="http://schemas.openxmlformats.org/officeDocument/2006/relationships/image" Target="../media/image55.wmf"/><Relationship Id="rId13" Type="http://schemas.openxmlformats.org/officeDocument/2006/relationships/image" Target="../media/image54.wmf"/><Relationship Id="rId12" Type="http://schemas.openxmlformats.org/officeDocument/2006/relationships/image" Target="../media/image53.wmf"/><Relationship Id="rId11" Type="http://schemas.openxmlformats.org/officeDocument/2006/relationships/image" Target="../media/image52.wmf"/><Relationship Id="rId10" Type="http://schemas.openxmlformats.org/officeDocument/2006/relationships/image" Target="../media/image51.wmf"/><Relationship Id="rId1"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image" Target="../media/image10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0.wmf"/><Relationship Id="rId7" Type="http://schemas.openxmlformats.org/officeDocument/2006/relationships/image" Target="../media/image109.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21.vml.rels><?xml version="1.0" encoding="UTF-8" standalone="yes"?>
<Relationships xmlns="http://schemas.openxmlformats.org/package/2006/relationships"><Relationship Id="rId6" Type="http://schemas.openxmlformats.org/officeDocument/2006/relationships/image" Target="../media/image105.wmf"/><Relationship Id="rId5" Type="http://schemas.openxmlformats.org/officeDocument/2006/relationships/image" Target="../media/image108.wmf"/><Relationship Id="rId4" Type="http://schemas.openxmlformats.org/officeDocument/2006/relationships/image" Target="../media/image107.wmf"/><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03.wmf"/></Relationships>
</file>

<file path=ppt/drawings/_rels/vmlDrawing22.vml.rels><?xml version="1.0" encoding="UTF-8" standalone="yes"?>
<Relationships xmlns="http://schemas.openxmlformats.org/package/2006/relationships"><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23.vml.rels><?xml version="1.0" encoding="UTF-8" standalone="yes"?>
<Relationships xmlns="http://schemas.openxmlformats.org/package/2006/relationships"><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 Id="rId3" Type="http://schemas.openxmlformats.org/officeDocument/2006/relationships/image" Target="../media/image120.wmf"/><Relationship Id="rId2" Type="http://schemas.openxmlformats.org/officeDocument/2006/relationships/image" Target="../media/image125.wmf"/><Relationship Id="rId1" Type="http://schemas.openxmlformats.org/officeDocument/2006/relationships/image" Target="../media/image124.wmf"/></Relationships>
</file>

<file path=ppt/drawings/_rels/vmlDrawing24.vml.rels><?xml version="1.0" encoding="UTF-8" standalone="yes"?>
<Relationships xmlns="http://schemas.openxmlformats.org/package/2006/relationships"><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s>
</file>

<file path=ppt/drawings/_rels/vmlDrawing25.vml.rels><?xml version="1.0" encoding="UTF-8" standalone="yes"?>
<Relationships xmlns="http://schemas.openxmlformats.org/package/2006/relationships"><Relationship Id="rId5" Type="http://schemas.openxmlformats.org/officeDocument/2006/relationships/image" Target="../media/image132.wmf"/><Relationship Id="rId4" Type="http://schemas.openxmlformats.org/officeDocument/2006/relationships/image" Target="../media/image131.wmf"/><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7.vml.rels><?xml version="1.0" encoding="UTF-8" standalone="yes"?>
<Relationships xmlns="http://schemas.openxmlformats.org/package/2006/relationships"><Relationship Id="rId4" Type="http://schemas.openxmlformats.org/officeDocument/2006/relationships/image" Target="../media/image35.wmf"/><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5" Type="http://schemas.openxmlformats.org/officeDocument/2006/relationships/image" Target="../media/image35.wmf"/><Relationship Id="rId4" Type="http://schemas.openxmlformats.org/officeDocument/2006/relationships/image" Target="../media/image37.png"/><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2466" name="页眉占位符 62465"/>
          <p:cNvSpPr>
            <a:spLocks noGrp="1"/>
          </p:cNvSpPr>
          <p:nvPr>
            <p:ph type="hdr" sz="quarter"/>
          </p:nvPr>
        </p:nvSpPr>
        <p:spPr>
          <a:xfrm>
            <a:off x="0" y="0"/>
            <a:ext cx="2971800" cy="457200"/>
          </a:xfrm>
          <a:prstGeom prst="rect">
            <a:avLst/>
          </a:prstGeom>
          <a:noFill/>
          <a:ln w="9525">
            <a:noFill/>
          </a:ln>
        </p:spPr>
        <p:txBody>
          <a:bodyPr/>
          <a:lstStyle>
            <a:lvl1pPr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2467" name="日期占位符 62466"/>
          <p:cNvSpPr>
            <a:spLocks noGrp="1"/>
          </p:cNvSpPr>
          <p:nvPr>
            <p:ph type="dt" idx="1"/>
          </p:nvPr>
        </p:nvSpPr>
        <p:spPr>
          <a:xfrm>
            <a:off x="3886200" y="0"/>
            <a:ext cx="2971800" cy="457200"/>
          </a:xfrm>
          <a:prstGeom prst="rect">
            <a:avLst/>
          </a:prstGeom>
          <a:noFill/>
          <a:ln w="9525">
            <a:noFill/>
          </a:ln>
        </p:spPr>
        <p:txBody>
          <a:bodyPr/>
          <a:lstStyle>
            <a:lvl1pPr algn="r" eaLnBrk="1" hangingPunct="1">
              <a:defRPr sz="1200" noProof="1"/>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7892" name="幻灯片图像占位符 62467"/>
          <p:cNvSpPr>
            <a:spLocks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7893" name="文本占位符 62468"/>
          <p:cNvSpPr>
            <a:spLocks noGrp="1" noChangeArrowheads="1"/>
          </p:cNvSpPr>
          <p:nvPr>
            <p:ph type="body" sz="quarter" idx="4294967295"/>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rPr>
              <a:t>第二级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rPr>
              <a:t>第三级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rPr>
              <a:t>第四级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rPr>
              <a:t>第五级</a:t>
            </a:r>
            <a:endParaRPr kumimoji="0"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endParaRPr>
          </a:p>
        </p:txBody>
      </p:sp>
      <p:sp>
        <p:nvSpPr>
          <p:cNvPr id="62470" name="页脚占位符 62469"/>
          <p:cNvSpPr>
            <a:spLocks noGrp="1"/>
          </p:cNvSpPr>
          <p:nvPr>
            <p:ph type="ftr" sz="quarter" idx="4"/>
          </p:nvPr>
        </p:nvSpPr>
        <p:spPr>
          <a:xfrm>
            <a:off x="0" y="8686800"/>
            <a:ext cx="2971800" cy="457200"/>
          </a:xfrm>
          <a:prstGeom prst="rect">
            <a:avLst/>
          </a:prstGeom>
          <a:noFill/>
          <a:ln w="9525">
            <a:noFill/>
          </a:ln>
        </p:spPr>
        <p:txBody>
          <a:bodyPr anchor="b"/>
          <a:lstStyle>
            <a:lvl1pPr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2471" name="灯片编号占位符 62470"/>
          <p:cNvSpPr>
            <a:spLocks noGrp="1"/>
          </p:cNvSpPr>
          <p:nvPr>
            <p:ph type="sldNum" sz="quarter" idx="5"/>
          </p:nvPr>
        </p:nvSpPr>
        <p:spPr>
          <a:xfrm>
            <a:off x="3886200" y="8686800"/>
            <a:ext cx="2971800" cy="457200"/>
          </a:xfrm>
          <a:prstGeom prst="rect">
            <a:avLst/>
          </a:prstGeom>
          <a:noFill/>
          <a:ln w="9525">
            <a:noFill/>
          </a:ln>
        </p:spPr>
        <p:txBody>
          <a:bodyPr anchor="b"/>
          <a:lstStyle>
            <a:lvl1pPr algn="r" eaLnBrk="1" hangingPunct="1">
              <a:defRPr sz="1200" noProof="1" dirty="0"/>
            </a:lvl1pPr>
          </a:lstStyle>
          <a:p>
            <a:pPr marL="0" marR="0" lvl="0" indent="0" algn="r" defTabSz="914400" rtl="0" eaLnBrk="1" fontAlgn="base" latinLnBrk="0" hangingPunct="1">
              <a:lnSpc>
                <a:spcPct val="100000"/>
              </a:lnSpc>
              <a:spcBef>
                <a:spcPct val="0"/>
              </a:spcBef>
              <a:spcAft>
                <a:spcPct val="0"/>
              </a:spcAft>
              <a:buClrTx/>
              <a:buSzTx/>
              <a:buFontTx/>
              <a:buNone/>
              <a:defRPr/>
            </a:pPr>
            <a:fld id="{BA1FDF69-09BC-427B-A314-7EDED29A0C8C}" type="slidenum">
              <a:rPr kumimoji="0" lang="zh-CN" altLang="en-US"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zh-CN" altLang="en-US" sz="12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1pPr>
    <a:lvl2pPr marL="457200" lvl="1"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2pPr>
    <a:lvl3pPr marL="914400" lvl="2"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3pPr>
    <a:lvl4pPr marL="1371600" lvl="3"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4pPr>
    <a:lvl5pPr marL="1828800" lvl="4"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defRPr>
    </a:lvl5pPr>
    <a:lvl6pPr marL="2286000" lvl="5"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6pPr>
    <a:lvl7pPr marL="2743200" lvl="6"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7pPr>
    <a:lvl8pPr marL="3200400" lvl="7"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8pPr>
    <a:lvl9pPr marL="3657600" lvl="8" indent="0" algn="l" defTabSz="914400" rtl="0" eaLnBrk="1" fontAlgn="base" latinLnBrk="0" hangingPunct="1">
      <a:lnSpc>
        <a:spcPct val="100000"/>
      </a:lnSpc>
      <a:spcBef>
        <a:spcPct val="30000"/>
      </a:spcBef>
      <a:spcAft>
        <a:spcPct val="0"/>
      </a:spcAft>
      <a:buNone/>
      <a:defRPr sz="1200" b="0" i="0" u="none" kern="1200" baseline="0">
        <a:solidFill>
          <a:schemeClr val="tx1"/>
        </a:solidFill>
        <a:latin typeface="Times New Roman" panose="02020603050405020304" pitchFamily="18"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41987" name="幻灯片图像占位符 169985"/>
          <p:cNvSpPr>
            <a:spLocks noTextEdit="1"/>
          </p:cNvSpPr>
          <p:nvPr>
            <p:ph type="sldImg"/>
          </p:nvPr>
        </p:nvSpPr>
        <p:spPr>
          <a:solidFill>
            <a:srgbClr val="FFFFFF">
              <a:alpha val="100000"/>
            </a:srgbClr>
          </a:solidFill>
        </p:spPr>
      </p:sp>
      <p:sp>
        <p:nvSpPr>
          <p:cNvPr id="41988" name="文本占位符 169986"/>
          <p:cNvSpPr>
            <a:spLocks noGrp="1"/>
          </p:cNvSpPr>
          <p:nvPr>
            <p:ph type="body"/>
          </p:nvPr>
        </p:nvSpPr>
        <p:spPr>
          <a:xfrm>
            <a:off x="914400" y="4343400"/>
            <a:ext cx="5029200" cy="1227138"/>
          </a:xfrm>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60419" name="幻灯片图像占位符 131073"/>
          <p:cNvSpPr>
            <a:spLocks noTextEdit="1"/>
          </p:cNvSpPr>
          <p:nvPr>
            <p:ph type="sldImg"/>
          </p:nvPr>
        </p:nvSpPr>
        <p:spPr>
          <a:solidFill>
            <a:srgbClr val="FFFFFF">
              <a:alpha val="100000"/>
            </a:srgbClr>
          </a:solidFill>
        </p:spPr>
      </p:sp>
      <p:sp>
        <p:nvSpPr>
          <p:cNvPr id="60420" name="文本占位符 131074"/>
          <p:cNvSpPr>
            <a:spLocks noGrp="1"/>
          </p:cNvSpPr>
          <p:nvPr>
            <p:ph type="body"/>
          </p:nvPr>
        </p:nvSpPr>
        <p:spPr>
          <a:xfrm>
            <a:off x="914400" y="4343400"/>
            <a:ext cx="5029200" cy="1227138"/>
          </a:xfrm>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62467" name="幻灯片图像占位符 137217"/>
          <p:cNvSpPr>
            <a:spLocks noTextEdit="1"/>
          </p:cNvSpPr>
          <p:nvPr>
            <p:ph type="sldImg"/>
          </p:nvPr>
        </p:nvSpPr>
        <p:spPr>
          <a:solidFill>
            <a:srgbClr val="FFFFFF">
              <a:alpha val="100000"/>
            </a:srgbClr>
          </a:solidFill>
        </p:spPr>
      </p:sp>
      <p:sp>
        <p:nvSpPr>
          <p:cNvPr id="62468" name="文本占位符 137218"/>
          <p:cNvSpPr>
            <a:spLocks noGrp="1"/>
          </p:cNvSpPr>
          <p:nvPr>
            <p:ph type="body"/>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64515" name="幻灯片图像占位符 139265"/>
          <p:cNvSpPr>
            <a:spLocks noTextEdit="1"/>
          </p:cNvSpPr>
          <p:nvPr>
            <p:ph type="sldImg"/>
          </p:nvPr>
        </p:nvSpPr>
        <p:spPr/>
      </p:sp>
      <p:sp>
        <p:nvSpPr>
          <p:cNvPr id="64516" name="文本占位符 139266"/>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66563" name="幻灯片图像占位符 141313"/>
          <p:cNvSpPr>
            <a:spLocks noTextEdit="1"/>
          </p:cNvSpPr>
          <p:nvPr>
            <p:ph type="sldImg"/>
          </p:nvPr>
        </p:nvSpPr>
        <p:spPr>
          <a:solidFill>
            <a:srgbClr val="FFFFFF">
              <a:alpha val="100000"/>
            </a:srgbClr>
          </a:solidFill>
        </p:spPr>
      </p:sp>
      <p:sp>
        <p:nvSpPr>
          <p:cNvPr id="66564" name="文本占位符 141314"/>
          <p:cNvSpPr>
            <a:spLocks noGrp="1"/>
          </p:cNvSpPr>
          <p:nvPr>
            <p:ph type="body"/>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spcBef>
                <a:spcPct val="50000"/>
              </a:spcBef>
            </a:pPr>
            <a:r>
              <a:rPr lang="zh-CN" altLang="en-US" dirty="0"/>
              <a:t>通过共用电子对所形成的化学键叫做共价键。</a:t>
            </a:r>
            <a:endParaRPr lang="zh-CN" altLang="en-US" dirty="0"/>
          </a:p>
          <a:p>
            <a:pPr lvl="0" eaLnBrk="1" hangingPunct="1"/>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68611" name="幻灯片图像占位符 143361"/>
          <p:cNvSpPr>
            <a:spLocks noTextEdit="1"/>
          </p:cNvSpPr>
          <p:nvPr>
            <p:ph type="sldImg"/>
          </p:nvPr>
        </p:nvSpPr>
        <p:spPr>
          <a:solidFill>
            <a:srgbClr val="FFFFFF">
              <a:alpha val="100000"/>
            </a:srgbClr>
          </a:solidFill>
        </p:spPr>
      </p:sp>
      <p:sp>
        <p:nvSpPr>
          <p:cNvPr id="68612" name="文本占位符 143362"/>
          <p:cNvSpPr>
            <a:spLocks noGrp="1"/>
          </p:cNvSpPr>
          <p:nvPr>
            <p:ph type="body"/>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r>
              <a:rPr lang="zh-CN" altLang="en-US" dirty="0"/>
              <a:t>没有达到最外层8电子的结构。</a:t>
            </a:r>
            <a:endParaRPr lang="zh-CN" altLang="en-US" dirty="0"/>
          </a:p>
          <a:p>
            <a:pPr lvl="0" eaLnBrk="1" hangingPunct="1">
              <a:spcBef>
                <a:spcPct val="0"/>
              </a:spcBef>
            </a:pPr>
            <a:r>
              <a:rPr lang="zh-CN" altLang="en-US" dirty="0"/>
              <a:t> </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70659" name="幻灯片图像占位符 149505"/>
          <p:cNvSpPr>
            <a:spLocks noTextEdit="1"/>
          </p:cNvSpPr>
          <p:nvPr>
            <p:ph type="sldImg"/>
          </p:nvPr>
        </p:nvSpPr>
        <p:spPr>
          <a:solidFill>
            <a:srgbClr val="FFFFFF">
              <a:alpha val="100000"/>
            </a:srgbClr>
          </a:solidFill>
        </p:spPr>
      </p:sp>
      <p:sp>
        <p:nvSpPr>
          <p:cNvPr id="70660" name="文本占位符 149506"/>
          <p:cNvSpPr>
            <a:spLocks noGrp="1"/>
          </p:cNvSpPr>
          <p:nvPr>
            <p:ph type="body"/>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spcBef>
                <a:spcPct val="0"/>
              </a:spcBef>
            </a:pPr>
            <a:r>
              <a:rPr lang="zh-CN" altLang="en-US" dirty="0"/>
              <a:t>路易斯的共价键理论初步揭示了共价键与离子键的本质区别。对于分子结构的认识前进了一步。目前，共价键理论大体上可以分为两大类：一、价键理论(</a:t>
            </a:r>
            <a:r>
              <a:rPr lang="en-US" altLang="zh-CN" i="1" dirty="0"/>
              <a:t>valence   bond</a:t>
            </a:r>
            <a:r>
              <a:rPr lang="en-US" altLang="zh-CN" dirty="0"/>
              <a:t>  </a:t>
            </a:r>
            <a:r>
              <a:rPr lang="en-US" altLang="zh-CN" i="1" dirty="0"/>
              <a:t>theory</a:t>
            </a:r>
            <a:r>
              <a:rPr lang="en-US" altLang="zh-CN" dirty="0"/>
              <a:t> ) </a:t>
            </a:r>
            <a:r>
              <a:rPr lang="zh-CN" altLang="en-US" dirty="0"/>
              <a:t>二、分子轨道理论(</a:t>
            </a:r>
            <a:r>
              <a:rPr lang="en-US" altLang="zh-CN" i="1" dirty="0"/>
              <a:t>molecular  orbital theory</a:t>
            </a:r>
            <a:r>
              <a:rPr lang="en-US" altLang="zh-CN" dirty="0"/>
              <a:t>)</a:t>
            </a:r>
            <a:endParaRPr lang="zh-CN" altLang="en-US" dirty="0"/>
          </a:p>
          <a:p>
            <a:pPr lvl="0" eaLnBrk="1" hangingPunct="1"/>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72707" name="幻灯片图像占位符 145409"/>
          <p:cNvSpPr>
            <a:spLocks noTextEdit="1"/>
          </p:cNvSpPr>
          <p:nvPr>
            <p:ph type="sldImg"/>
          </p:nvPr>
        </p:nvSpPr>
        <p:spPr>
          <a:solidFill>
            <a:srgbClr val="FFFFFF">
              <a:alpha val="100000"/>
            </a:srgbClr>
          </a:solidFill>
        </p:spPr>
      </p:sp>
      <p:sp>
        <p:nvSpPr>
          <p:cNvPr id="72708" name="文本占位符 145410"/>
          <p:cNvSpPr>
            <a:spLocks noGrp="1"/>
          </p:cNvSpPr>
          <p:nvPr>
            <p:ph type="body"/>
          </p:nvPr>
        </p:nvSpPr>
        <p:spPr>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spcBef>
                <a:spcPct val="0"/>
              </a:spcBef>
            </a:pPr>
            <a:r>
              <a:rPr lang="zh-CN" altLang="en-US" dirty="0">
                <a:solidFill>
                  <a:srgbClr val="000000"/>
                </a:solidFill>
              </a:rPr>
              <a:t>计算表明，若两个 1</a:t>
            </a:r>
            <a:r>
              <a:rPr lang="en-US" altLang="zh-CN" dirty="0">
                <a:solidFill>
                  <a:srgbClr val="000000"/>
                </a:solidFill>
              </a:rPr>
              <a:t>s </a:t>
            </a:r>
            <a:r>
              <a:rPr lang="zh-CN" altLang="en-US" dirty="0">
                <a:solidFill>
                  <a:srgbClr val="000000"/>
                </a:solidFill>
              </a:rPr>
              <a:t>电子以相同自旋的方式靠近，则</a:t>
            </a:r>
            <a:r>
              <a:rPr lang="en-US" altLang="zh-CN" dirty="0">
                <a:solidFill>
                  <a:srgbClr val="000000"/>
                </a:solidFill>
              </a:rPr>
              <a:t>r </a:t>
            </a:r>
            <a:r>
              <a:rPr lang="zh-CN" altLang="en-US" dirty="0">
                <a:solidFill>
                  <a:srgbClr val="000000"/>
                </a:solidFill>
              </a:rPr>
              <a:t>越小，体系能量</a:t>
            </a:r>
            <a:r>
              <a:rPr lang="en-US" altLang="zh-CN" dirty="0">
                <a:solidFill>
                  <a:srgbClr val="000000"/>
                </a:solidFill>
              </a:rPr>
              <a:t>E</a:t>
            </a:r>
            <a:r>
              <a:rPr lang="zh-CN" altLang="en-US" dirty="0">
                <a:solidFill>
                  <a:srgbClr val="000000"/>
                </a:solidFill>
              </a:rPr>
              <a:t>越大。此时，不形成化学键（不稳定</a:t>
            </a:r>
            <a:r>
              <a:rPr lang="en-US" altLang="zh-CN" dirty="0">
                <a:solidFill>
                  <a:srgbClr val="000000"/>
                </a:solidFill>
              </a:rPr>
              <a:t>）。 </a:t>
            </a:r>
            <a:r>
              <a:rPr lang="zh-CN" altLang="en-US" dirty="0">
                <a:solidFill>
                  <a:srgbClr val="000000"/>
                </a:solidFill>
              </a:rPr>
              <a:t>如图中上方红色曲线所示，能量不降低 。</a:t>
            </a:r>
            <a:endParaRPr lang="zh-CN" altLang="en-US" dirty="0">
              <a:solidFill>
                <a:srgbClr val="000000"/>
              </a:solidFill>
            </a:endParaRPr>
          </a:p>
          <a:p>
            <a:pPr lvl="0" eaLnBrk="1" hangingPunct="1"/>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74755" name="幻灯片图像占位符 147457"/>
          <p:cNvSpPr>
            <a:spLocks noTextEdit="1"/>
          </p:cNvSpPr>
          <p:nvPr>
            <p:ph type="sldImg"/>
          </p:nvPr>
        </p:nvSpPr>
        <p:spPr/>
      </p:sp>
      <p:sp>
        <p:nvSpPr>
          <p:cNvPr id="74756" name="文本占位符 147458"/>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76803" name="幻灯片图像占位符 72705"/>
          <p:cNvSpPr>
            <a:spLocks noTextEdit="1"/>
          </p:cNvSpPr>
          <p:nvPr>
            <p:ph type="sldImg"/>
          </p:nvPr>
        </p:nvSpPr>
        <p:spPr/>
      </p:sp>
      <p:sp>
        <p:nvSpPr>
          <p:cNvPr id="76804" name="文本占位符 72706"/>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78851" name="幻灯片图像占位符 151553"/>
          <p:cNvSpPr>
            <a:spLocks noTextEdit="1"/>
          </p:cNvSpPr>
          <p:nvPr>
            <p:ph type="sldImg"/>
          </p:nvPr>
        </p:nvSpPr>
        <p:spPr>
          <a:solidFill>
            <a:srgbClr val="FFFFFF">
              <a:alpha val="100000"/>
            </a:srgbClr>
          </a:solidFill>
        </p:spPr>
      </p:sp>
      <p:sp>
        <p:nvSpPr>
          <p:cNvPr id="78852" name="文本占位符 151554"/>
          <p:cNvSpPr>
            <a:spLocks noGrp="1"/>
          </p:cNvSpPr>
          <p:nvPr>
            <p:ph type="body"/>
          </p:nvPr>
        </p:nvSpPr>
        <p:spPr>
          <a:xfrm>
            <a:off x="914400" y="4343400"/>
            <a:ext cx="5029200" cy="1227138"/>
          </a:xfrm>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spcBef>
                <a:spcPct val="0"/>
              </a:spcBef>
            </a:pPr>
            <a:r>
              <a:rPr lang="zh-CN" altLang="en-US" dirty="0"/>
              <a:t>如果</a:t>
            </a:r>
            <a:r>
              <a:rPr lang="en-US" altLang="zh-CN" dirty="0"/>
              <a:t>A</a:t>
            </a:r>
            <a:r>
              <a:rPr lang="zh-CN" altLang="en-US" dirty="0"/>
              <a:t>原子和</a:t>
            </a:r>
            <a:r>
              <a:rPr lang="en-US" altLang="zh-CN" dirty="0"/>
              <a:t>B</a:t>
            </a:r>
            <a:r>
              <a:rPr lang="zh-CN" altLang="en-US" dirty="0"/>
              <a:t>原子各有一个未成对电子而且自旋方向相反，就可以在这两个原子之间互相配对形成一个共价单键。如果</a:t>
            </a:r>
            <a:r>
              <a:rPr lang="en-US" altLang="zh-CN" dirty="0"/>
              <a:t>A</a:t>
            </a:r>
            <a:r>
              <a:rPr lang="zh-CN" altLang="en-US" dirty="0"/>
              <a:t>原子和</a:t>
            </a:r>
            <a:r>
              <a:rPr lang="en-US" altLang="zh-CN" dirty="0"/>
              <a:t>B</a:t>
            </a:r>
            <a:r>
              <a:rPr lang="zh-CN" altLang="en-US" dirty="0"/>
              <a:t>原子各有两个或三个未成对电子，则可以两两配对形成共价双键或三键。</a:t>
            </a:r>
            <a:endParaRPr lang="zh-CN" altLang="en-US" dirty="0"/>
          </a:p>
          <a:p>
            <a:pPr lvl="0" eaLnBrk="1" hangingPunct="1"/>
            <a:r>
              <a:rPr lang="zh-CN" altLang="en-US" dirty="0"/>
              <a:t>如果</a:t>
            </a:r>
            <a:r>
              <a:rPr lang="en-US" altLang="zh-CN" dirty="0"/>
              <a:t>A</a:t>
            </a:r>
            <a:r>
              <a:rPr lang="zh-CN" altLang="en-US" dirty="0"/>
              <a:t>原子有两个单电子，</a:t>
            </a:r>
            <a:r>
              <a:rPr lang="en-US" altLang="zh-CN" dirty="0"/>
              <a:t>B</a:t>
            </a:r>
            <a:r>
              <a:rPr lang="zh-CN" altLang="en-US" dirty="0"/>
              <a:t>原子只有一个单电子， 则一个</a:t>
            </a:r>
            <a:r>
              <a:rPr lang="en-US" altLang="zh-CN" dirty="0"/>
              <a:t>A</a:t>
            </a:r>
            <a:r>
              <a:rPr lang="zh-CN" altLang="en-US" dirty="0"/>
              <a:t>可以和两个</a:t>
            </a:r>
            <a:r>
              <a:rPr lang="en-US" altLang="zh-CN" dirty="0"/>
              <a:t>B</a:t>
            </a:r>
            <a:r>
              <a:rPr lang="zh-CN" altLang="en-US" dirty="0"/>
              <a:t>形成</a:t>
            </a:r>
            <a:r>
              <a:rPr lang="en-US" altLang="zh-CN" dirty="0"/>
              <a:t>AB</a:t>
            </a:r>
            <a:r>
              <a:rPr lang="en-US" altLang="zh-CN" baseline="-25000" dirty="0"/>
              <a:t>2</a:t>
            </a:r>
            <a:r>
              <a:rPr lang="zh-CN" altLang="en-US" dirty="0"/>
              <a:t>型分子。如</a:t>
            </a:r>
            <a:r>
              <a:rPr lang="en-US" altLang="zh-CN" dirty="0"/>
              <a:t>H</a:t>
            </a:r>
            <a:r>
              <a:rPr lang="en-US" altLang="zh-CN" baseline="-25000" dirty="0"/>
              <a:t>2</a:t>
            </a:r>
            <a:r>
              <a:rPr lang="en-US" altLang="zh-CN" dirty="0"/>
              <a:t>O。</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44035" name="幻灯片图像占位符 65537"/>
          <p:cNvSpPr>
            <a:spLocks noTextEdit="1"/>
          </p:cNvSpPr>
          <p:nvPr>
            <p:ph type="sldImg"/>
          </p:nvPr>
        </p:nvSpPr>
        <p:spPr/>
      </p:sp>
      <p:sp>
        <p:nvSpPr>
          <p:cNvPr id="44036" name="文本占位符 65538"/>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80899" name="幻灯片图像占位符 75777"/>
          <p:cNvSpPr>
            <a:spLocks noTextEdit="1"/>
          </p:cNvSpPr>
          <p:nvPr>
            <p:ph type="sldImg"/>
          </p:nvPr>
        </p:nvSpPr>
        <p:spPr/>
      </p:sp>
      <p:sp>
        <p:nvSpPr>
          <p:cNvPr id="80900" name="文本占位符 75778"/>
          <p:cNvSpPr>
            <a:spLocks noGrp="1"/>
          </p:cNvSpPr>
          <p:nvPr>
            <p:ph type="body"/>
          </p:nvPr>
        </p:nvSpPr>
        <p:spPr/>
        <p:txBody>
          <a:bodyPr wrap="square" lIns="91440" tIns="45720" rIns="91440" bIns="45720" anchor="t" anchorCtr="0"/>
          <a:p>
            <a:pPr lvl="0" eaLnBrk="1" hangingPunct="1"/>
            <a:r>
              <a:rPr lang="zh-CN" altLang="en-US" dirty="0"/>
              <a:t>前面问题答案：由于</a:t>
            </a:r>
            <a:r>
              <a:rPr lang="en-US" altLang="zh-CN" dirty="0"/>
              <a:t>s</a:t>
            </a:r>
            <a:r>
              <a:rPr lang="zh-CN" altLang="en-US" dirty="0"/>
              <a:t>原子轨道的角度分布与角度无关，是以原点为中心的一个球面。所以两个</a:t>
            </a:r>
            <a:r>
              <a:rPr lang="en-US" altLang="zh-CN" dirty="0"/>
              <a:t>s</a:t>
            </a:r>
            <a:r>
              <a:rPr lang="zh-CN" altLang="en-US" dirty="0"/>
              <a:t>原子轨道重叠之后的共价键还是没有方向性。</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82947" name="幻灯片图像占位符 76801"/>
          <p:cNvSpPr>
            <a:spLocks noTextEdit="1"/>
          </p:cNvSpPr>
          <p:nvPr>
            <p:ph type="sldImg"/>
          </p:nvPr>
        </p:nvSpPr>
        <p:spPr/>
      </p:sp>
      <p:sp>
        <p:nvSpPr>
          <p:cNvPr id="82948" name="文本占位符 76802"/>
          <p:cNvSpPr>
            <a:spLocks noGrp="1"/>
          </p:cNvSpPr>
          <p:nvPr>
            <p:ph type="body"/>
          </p:nvPr>
        </p:nvSpPr>
        <p:spPr/>
        <p:txBody>
          <a:bodyPr wrap="square" lIns="91440" tIns="45720" rIns="91440" bIns="45720" anchor="t" anchorCtr="0"/>
          <a:p>
            <a:pPr lvl="0" eaLnBrk="1" hangingPunct="1"/>
            <a:r>
              <a:rPr lang="zh-CN" altLang="en-US" dirty="0"/>
              <a:t>在保持同样的核间距的条件下（可以以</a:t>
            </a:r>
            <a:r>
              <a:rPr lang="en-US" altLang="zh-CN" dirty="0"/>
              <a:t>S</a:t>
            </a:r>
            <a:r>
              <a:rPr lang="zh-CN" altLang="en-US" dirty="0"/>
              <a:t>原子核为中心，以两核的间距为半径画一个圆），</a:t>
            </a:r>
            <a:r>
              <a:rPr lang="en-US" altLang="zh-CN" dirty="0"/>
              <a:t>H</a:t>
            </a:r>
            <a:r>
              <a:rPr lang="zh-CN" altLang="en-US" dirty="0"/>
              <a:t>原子的1</a:t>
            </a:r>
            <a:r>
              <a:rPr lang="en-US" altLang="zh-CN" dirty="0"/>
              <a:t>s</a:t>
            </a:r>
            <a:r>
              <a:rPr lang="zh-CN" altLang="en-US" dirty="0"/>
              <a:t>轨道只有沿着轴线的方向才能与</a:t>
            </a:r>
            <a:r>
              <a:rPr lang="en-US" altLang="zh-CN" dirty="0"/>
              <a:t>S</a:t>
            </a:r>
            <a:r>
              <a:rPr lang="zh-CN" altLang="en-US" dirty="0"/>
              <a:t>原子的3</a:t>
            </a:r>
            <a:r>
              <a:rPr lang="en-US" altLang="zh-CN" dirty="0"/>
              <a:t>p</a:t>
            </a:r>
            <a:r>
              <a:rPr lang="en-US" altLang="zh-CN" baseline="-25000" dirty="0"/>
              <a:t>x</a:t>
            </a:r>
            <a:r>
              <a:rPr lang="zh-CN" altLang="en-US" dirty="0"/>
              <a:t>轨道达到最大重叠。 3</a:t>
            </a:r>
            <a:r>
              <a:rPr lang="en-US" altLang="zh-CN" i="1" dirty="0"/>
              <a:t>p</a:t>
            </a:r>
            <a:r>
              <a:rPr lang="en-US" altLang="zh-CN" i="1" baseline="-25000" dirty="0"/>
              <a:t>y</a:t>
            </a:r>
            <a:r>
              <a:rPr lang="zh-CN" altLang="en-US" dirty="0"/>
              <a:t>轨道也是同样的道理。</a:t>
            </a: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84995" name="幻灯片图像占位符 77825"/>
          <p:cNvSpPr>
            <a:spLocks noTextEdit="1"/>
          </p:cNvSpPr>
          <p:nvPr>
            <p:ph type="sldImg"/>
          </p:nvPr>
        </p:nvSpPr>
        <p:spPr/>
      </p:sp>
      <p:sp>
        <p:nvSpPr>
          <p:cNvPr id="84996" name="文本占位符 77826"/>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87043" name="幻灯片图像占位符 155649"/>
          <p:cNvSpPr>
            <a:spLocks noTextEdit="1"/>
          </p:cNvSpPr>
          <p:nvPr>
            <p:ph type="sldImg"/>
          </p:nvPr>
        </p:nvSpPr>
        <p:spPr>
          <a:solidFill>
            <a:srgbClr val="FFFFFF">
              <a:alpha val="100000"/>
            </a:srgbClr>
          </a:solidFill>
        </p:spPr>
      </p:sp>
      <p:sp>
        <p:nvSpPr>
          <p:cNvPr id="87044" name="文本占位符 155650"/>
          <p:cNvSpPr>
            <a:spLocks noGrp="1"/>
          </p:cNvSpPr>
          <p:nvPr>
            <p:ph type="body"/>
          </p:nvPr>
        </p:nvSpPr>
        <p:spPr>
          <a:xfrm>
            <a:off x="914400" y="4343400"/>
            <a:ext cx="5029200" cy="1227138"/>
          </a:xfrm>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91139" name="幻灯片图像占位符 229377"/>
          <p:cNvSpPr>
            <a:spLocks noTextEdit="1"/>
          </p:cNvSpPr>
          <p:nvPr>
            <p:ph type="sldImg"/>
          </p:nvPr>
        </p:nvSpPr>
        <p:spPr/>
      </p:sp>
      <p:sp>
        <p:nvSpPr>
          <p:cNvPr id="91140" name="文本占位符 229378"/>
          <p:cNvSpPr>
            <a:spLocks noGrp="1"/>
          </p:cNvSpPr>
          <p:nvPr>
            <p:ph type="body"/>
          </p:nvPr>
        </p:nvSpPr>
        <p:spPr/>
        <p:txBody>
          <a:bodyPr wrap="square" lIns="91440" tIns="45720" rIns="91440" bIns="45720" anchor="t" anchorCtr="0"/>
          <a:p>
            <a:pPr lvl="0" eaLnBrk="1" hangingPunct="1"/>
            <a:r>
              <a:rPr lang="en-US" altLang="zh-CN" dirty="0"/>
              <a:t>N：2s</a:t>
            </a:r>
            <a:r>
              <a:rPr lang="en-US" altLang="zh-CN" baseline="30000" dirty="0"/>
              <a:t>2</a:t>
            </a:r>
            <a:r>
              <a:rPr lang="en-US" altLang="zh-CN" dirty="0"/>
              <a:t>2p</a:t>
            </a:r>
            <a:r>
              <a:rPr lang="en-US" altLang="zh-CN" baseline="30000" dirty="0"/>
              <a:t>3</a:t>
            </a:r>
            <a:endParaRPr lang="en-US" altLang="zh-CN" baseline="300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96259" name="幻灯片图像占位符 79873"/>
          <p:cNvSpPr>
            <a:spLocks noTextEdit="1"/>
          </p:cNvSpPr>
          <p:nvPr>
            <p:ph type="sldImg"/>
          </p:nvPr>
        </p:nvSpPr>
        <p:spPr/>
      </p:sp>
      <p:sp>
        <p:nvSpPr>
          <p:cNvPr id="96260" name="文本占位符 79874"/>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98307" name="幻灯片图像占位符 80897"/>
          <p:cNvSpPr>
            <a:spLocks noTextEdit="1"/>
          </p:cNvSpPr>
          <p:nvPr>
            <p:ph type="sldImg"/>
          </p:nvPr>
        </p:nvSpPr>
        <p:spPr/>
      </p:sp>
      <p:sp>
        <p:nvSpPr>
          <p:cNvPr id="98308" name="文本占位符 80898"/>
          <p:cNvSpPr>
            <a:spLocks noGrp="1"/>
          </p:cNvSpPr>
          <p:nvPr>
            <p:ph type="body"/>
          </p:nvPr>
        </p:nvSpPr>
        <p:spPr/>
        <p:txBody>
          <a:bodyPr wrap="square" lIns="91440" tIns="45720" rIns="91440" bIns="45720" anchor="t" anchorCtr="0"/>
          <a:p>
            <a:pPr lvl="0" eaLnBrk="1" hangingPunct="1"/>
            <a:r>
              <a:rPr lang="zh-CN" altLang="en-US" baseline="30000" dirty="0">
                <a:solidFill>
                  <a:srgbClr val="000000"/>
                </a:solidFill>
                <a:sym typeface="Monotype Sorts" pitchFamily="2" charset="2"/>
              </a:rPr>
              <a:t>6</a:t>
            </a:r>
            <a:r>
              <a:rPr lang="en-US" altLang="zh-CN" dirty="0">
                <a:solidFill>
                  <a:srgbClr val="000000"/>
                </a:solidFill>
                <a:sym typeface="Monotype Sorts" pitchFamily="2" charset="2"/>
              </a:rPr>
              <a:t>C </a:t>
            </a:r>
            <a:r>
              <a:rPr lang="zh-CN" altLang="en-US" dirty="0">
                <a:solidFill>
                  <a:srgbClr val="000000"/>
                </a:solidFill>
                <a:sym typeface="Monotype Sorts" pitchFamily="2" charset="2"/>
              </a:rPr>
              <a:t>核外电子排布：2</a:t>
            </a:r>
            <a:r>
              <a:rPr lang="en-US" altLang="zh-CN" dirty="0">
                <a:solidFill>
                  <a:srgbClr val="000000"/>
                </a:solidFill>
                <a:sym typeface="Monotype Sorts" pitchFamily="2" charset="2"/>
              </a:rPr>
              <a:t>s</a:t>
            </a:r>
            <a:r>
              <a:rPr lang="en-US" altLang="zh-CN" baseline="30000" dirty="0">
                <a:solidFill>
                  <a:srgbClr val="000000"/>
                </a:solidFill>
                <a:sym typeface="Monotype Sorts" pitchFamily="2" charset="2"/>
              </a:rPr>
              <a:t>2    </a:t>
            </a:r>
            <a:r>
              <a:rPr lang="en-US" altLang="zh-CN" dirty="0">
                <a:solidFill>
                  <a:srgbClr val="000000"/>
                </a:solidFill>
                <a:sym typeface="Monotype Sorts" pitchFamily="2" charset="2"/>
              </a:rPr>
              <a:t> 2</a:t>
            </a:r>
            <a:r>
              <a:rPr lang="en-US" altLang="zh-CN" i="1" dirty="0">
                <a:solidFill>
                  <a:srgbClr val="000000"/>
                </a:solidFill>
                <a:sym typeface="Monotype Sorts" pitchFamily="2" charset="2"/>
              </a:rPr>
              <a:t>p</a:t>
            </a:r>
            <a:r>
              <a:rPr lang="en-US" altLang="zh-CN" i="1" baseline="-25000" dirty="0">
                <a:solidFill>
                  <a:srgbClr val="000000"/>
                </a:solidFill>
                <a:sym typeface="Monotype Sorts" pitchFamily="2" charset="2"/>
              </a:rPr>
              <a:t>x</a:t>
            </a:r>
            <a:r>
              <a:rPr lang="en-US" altLang="zh-CN" i="1" baseline="30000" dirty="0">
                <a:solidFill>
                  <a:srgbClr val="000000"/>
                </a:solidFill>
                <a:sym typeface="Monotype Sorts" pitchFamily="2" charset="2"/>
              </a:rPr>
              <a:t>1    </a:t>
            </a:r>
            <a:r>
              <a:rPr lang="en-US" altLang="zh-CN" dirty="0">
                <a:solidFill>
                  <a:srgbClr val="000000"/>
                </a:solidFill>
                <a:sym typeface="Monotype Sorts" pitchFamily="2" charset="2"/>
              </a:rPr>
              <a:t>2</a:t>
            </a:r>
            <a:r>
              <a:rPr lang="en-US" altLang="zh-CN" i="1" dirty="0">
                <a:solidFill>
                  <a:srgbClr val="000000"/>
                </a:solidFill>
                <a:sym typeface="Monotype Sorts" pitchFamily="2" charset="2"/>
              </a:rPr>
              <a:t>p</a:t>
            </a:r>
            <a:r>
              <a:rPr lang="en-US" altLang="zh-CN" i="1" baseline="-25000" dirty="0">
                <a:solidFill>
                  <a:srgbClr val="000000"/>
                </a:solidFill>
                <a:sym typeface="Monotype Sorts" pitchFamily="2" charset="2"/>
              </a:rPr>
              <a:t>y</a:t>
            </a:r>
            <a:r>
              <a:rPr lang="en-US" altLang="zh-CN" i="1" baseline="30000" dirty="0">
                <a:solidFill>
                  <a:srgbClr val="000000"/>
                </a:solidFill>
                <a:sym typeface="Monotype Sorts" pitchFamily="2" charset="2"/>
              </a:rPr>
              <a:t>1 </a:t>
            </a:r>
            <a:r>
              <a:rPr lang="en-US" altLang="zh-CN" dirty="0">
                <a:solidFill>
                  <a:srgbClr val="000000"/>
                </a:solidFill>
                <a:sym typeface="Monotype Sorts" pitchFamily="2" charset="2"/>
              </a:rPr>
              <a:t>2</a:t>
            </a:r>
            <a:r>
              <a:rPr lang="en-US" altLang="zh-CN" i="1" dirty="0">
                <a:solidFill>
                  <a:srgbClr val="000000"/>
                </a:solidFill>
                <a:sym typeface="Monotype Sorts" pitchFamily="2" charset="2"/>
              </a:rPr>
              <a:t>p</a:t>
            </a:r>
            <a:r>
              <a:rPr lang="en-US" altLang="zh-CN" i="1" baseline="-25000" dirty="0">
                <a:solidFill>
                  <a:srgbClr val="000000"/>
                </a:solidFill>
                <a:sym typeface="Monotype Sorts" pitchFamily="2" charset="2"/>
              </a:rPr>
              <a:t>z</a:t>
            </a:r>
            <a:r>
              <a:rPr lang="en-US" altLang="zh-CN" baseline="30000" dirty="0">
                <a:solidFill>
                  <a:srgbClr val="000000"/>
                </a:solidFill>
                <a:sym typeface="Monotype Sorts" pitchFamily="2" charset="2"/>
              </a:rPr>
              <a:t>0</a:t>
            </a:r>
            <a:r>
              <a:rPr lang="zh-CN" altLang="en-US" dirty="0">
                <a:solidFill>
                  <a:srgbClr val="000000"/>
                </a:solidFill>
                <a:sym typeface="Monotype Sorts" pitchFamily="2" charset="2"/>
              </a:rPr>
              <a:t>应该形成</a:t>
            </a:r>
            <a:r>
              <a:rPr lang="en-US" altLang="zh-CN" dirty="0">
                <a:solidFill>
                  <a:srgbClr val="000000"/>
                </a:solidFill>
                <a:sym typeface="Monotype Sorts" pitchFamily="2" charset="2"/>
              </a:rPr>
              <a:t>CH</a:t>
            </a:r>
            <a:r>
              <a:rPr lang="en-US" altLang="zh-CN" baseline="-25000" dirty="0">
                <a:solidFill>
                  <a:srgbClr val="000000"/>
                </a:solidFill>
                <a:sym typeface="Monotype Sorts" pitchFamily="2" charset="2"/>
              </a:rPr>
              <a:t>2</a:t>
            </a:r>
            <a:r>
              <a:rPr lang="en-US" altLang="zh-CN" dirty="0">
                <a:solidFill>
                  <a:srgbClr val="000000"/>
                </a:solidFill>
                <a:sym typeface="Monotype Sorts" pitchFamily="2" charset="2"/>
              </a:rPr>
              <a:t>，</a:t>
            </a:r>
            <a:r>
              <a:rPr lang="zh-CN" altLang="en-US" dirty="0">
                <a:solidFill>
                  <a:srgbClr val="000000"/>
                </a:solidFill>
                <a:sym typeface="Monotype Sorts" pitchFamily="2" charset="2"/>
              </a:rPr>
              <a:t>但实际上形成</a:t>
            </a:r>
            <a:r>
              <a:rPr lang="en-US" altLang="zh-CN" dirty="0">
                <a:solidFill>
                  <a:srgbClr val="000000"/>
                </a:solidFill>
                <a:sym typeface="Monotype Sorts" pitchFamily="2" charset="2"/>
              </a:rPr>
              <a:t>CH</a:t>
            </a:r>
            <a:r>
              <a:rPr lang="en-US" altLang="zh-CN" baseline="-25000" dirty="0">
                <a:solidFill>
                  <a:srgbClr val="000000"/>
                </a:solidFill>
                <a:sym typeface="Monotype Sorts" pitchFamily="2" charset="2"/>
              </a:rPr>
              <a:t>4</a:t>
            </a:r>
            <a:r>
              <a:rPr lang="zh-CN" altLang="en-US" dirty="0">
                <a:solidFill>
                  <a:srgbClr val="000000"/>
                </a:solidFill>
                <a:sym typeface="Monotype Sorts" pitchFamily="2" charset="2"/>
              </a:rPr>
              <a:t> </a:t>
            </a:r>
            <a:r>
              <a:rPr lang="en-US" altLang="zh-CN" baseline="-25000" dirty="0">
                <a:solidFill>
                  <a:srgbClr val="000000"/>
                </a:solidFill>
                <a:sym typeface="Monotype Sorts" pitchFamily="2" charset="2"/>
              </a:rPr>
              <a:t>，</a:t>
            </a:r>
            <a:endParaRPr lang="en-US" altLang="zh-CN" baseline="-25000" dirty="0">
              <a:solidFill>
                <a:srgbClr val="000000"/>
              </a:solidFill>
              <a:sym typeface="Monotype Sorts" pitchFamily="2" charset="2"/>
            </a:endParaRPr>
          </a:p>
          <a:p>
            <a:pPr lvl="0" eaLnBrk="1" hangingPunct="1">
              <a:spcBef>
                <a:spcPct val="50000"/>
              </a:spcBef>
            </a:pPr>
            <a:r>
              <a:rPr lang="zh-CN" altLang="zh-CN" dirty="0"/>
              <a:t>杂化轨道理论发展了价键理论，可以对已知的构型进行解释。</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01379" name="幻灯片图像占位符 81921"/>
          <p:cNvSpPr>
            <a:spLocks noTextEdit="1"/>
          </p:cNvSpPr>
          <p:nvPr>
            <p:ph type="sldImg"/>
          </p:nvPr>
        </p:nvSpPr>
        <p:spPr/>
      </p:sp>
      <p:sp>
        <p:nvSpPr>
          <p:cNvPr id="101380" name="文本占位符 81922"/>
          <p:cNvSpPr>
            <a:spLocks noGrp="1"/>
          </p:cNvSpPr>
          <p:nvPr>
            <p:ph type="body"/>
          </p:nvPr>
        </p:nvSpPr>
        <p:spPr/>
        <p:txBody>
          <a:bodyPr wrap="square" lIns="91440" tIns="45720" rIns="91440" bIns="45720" anchor="t" anchorCtr="0"/>
          <a:p>
            <a:pPr lvl="0" eaLnBrk="1" hangingPunct="1"/>
            <a:r>
              <a:rPr lang="zh-CN" altLang="en-US" sz="2800" dirty="0"/>
              <a:t>有几个原子轨道参加杂化，就组成几个杂化轨道。并分为等性杂化和不等性杂化。</a:t>
            </a:r>
            <a:endParaRPr lang="zh-CN" altLang="en-US" sz="28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03427" name="幻灯片图像占位符 82945"/>
          <p:cNvSpPr>
            <a:spLocks noTextEdit="1"/>
          </p:cNvSpPr>
          <p:nvPr>
            <p:ph type="sldImg"/>
          </p:nvPr>
        </p:nvSpPr>
        <p:spPr/>
      </p:sp>
      <p:sp>
        <p:nvSpPr>
          <p:cNvPr id="103428" name="文本占位符 82946"/>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06499" name="幻灯片图像占位符 86017"/>
          <p:cNvSpPr>
            <a:spLocks noTextEdit="1"/>
          </p:cNvSpPr>
          <p:nvPr>
            <p:ph type="sldImg"/>
          </p:nvPr>
        </p:nvSpPr>
        <p:spPr/>
      </p:sp>
      <p:sp>
        <p:nvSpPr>
          <p:cNvPr id="106500" name="文本占位符 86018"/>
          <p:cNvSpPr>
            <a:spLocks noGrp="1"/>
          </p:cNvSpPr>
          <p:nvPr>
            <p:ph type="body"/>
          </p:nvPr>
        </p:nvSpPr>
        <p:spPr/>
        <p:txBody>
          <a:bodyPr wrap="square" lIns="91440" tIns="45720" rIns="91440" bIns="45720" anchor="t" anchorCtr="0"/>
          <a:p>
            <a:pPr lvl="0" eaLnBrk="1" hangingPunct="1"/>
            <a:r>
              <a:rPr lang="zh-CN" altLang="en-US" dirty="0"/>
              <a:t>基态</a:t>
            </a:r>
            <a:r>
              <a:rPr lang="en-US" altLang="zh-CN" dirty="0"/>
              <a:t>Be</a:t>
            </a:r>
            <a:r>
              <a:rPr lang="zh-CN" altLang="en-US" dirty="0"/>
              <a:t>原子外层成对的1个2</a:t>
            </a:r>
            <a:r>
              <a:rPr lang="en-US" altLang="zh-CN" dirty="0"/>
              <a:t>s</a:t>
            </a:r>
            <a:r>
              <a:rPr lang="zh-CN" altLang="en-US" dirty="0"/>
              <a:t>电子被激发到2</a:t>
            </a:r>
            <a:r>
              <a:rPr lang="en-US" altLang="zh-CN" dirty="0"/>
              <a:t>p</a:t>
            </a:r>
            <a:r>
              <a:rPr lang="zh-CN" altLang="en-US" dirty="0"/>
              <a:t>轨道上，杂化形成2个</a:t>
            </a:r>
            <a:r>
              <a:rPr lang="en-US" altLang="zh-CN" dirty="0"/>
              <a:t>sp</a:t>
            </a:r>
            <a:r>
              <a:rPr lang="zh-CN" altLang="en-US" dirty="0"/>
              <a:t>杂化轨道。</a:t>
            </a:r>
            <a:endParaRPr lang="zh-CN" altLang="en-US" dirty="0"/>
          </a:p>
          <a:p>
            <a:pPr lvl="0" eaLnBrk="1" hangingPunct="1"/>
            <a:r>
              <a:rPr lang="zh-CN" altLang="en-US" dirty="0"/>
              <a:t>每个</a:t>
            </a:r>
            <a:r>
              <a:rPr lang="en-US" altLang="zh-CN" dirty="0"/>
              <a:t>sp</a:t>
            </a:r>
            <a:r>
              <a:rPr lang="zh-CN" altLang="en-US" dirty="0"/>
              <a:t>杂化轨道分别与</a:t>
            </a:r>
            <a:r>
              <a:rPr lang="en-US" altLang="zh-CN" dirty="0"/>
              <a:t>Cl</a:t>
            </a:r>
            <a:r>
              <a:rPr lang="zh-CN" altLang="en-US" dirty="0"/>
              <a:t>原子的3</a:t>
            </a:r>
            <a:r>
              <a:rPr lang="en-US" altLang="zh-CN" dirty="0"/>
              <a:t>p</a:t>
            </a:r>
            <a:r>
              <a:rPr lang="zh-CN" altLang="en-US" dirty="0"/>
              <a:t>轨道重叠，形成2个</a:t>
            </a:r>
            <a:r>
              <a:rPr lang="en-US" altLang="zh-CN" sz="1000" i="1" dirty="0"/>
              <a:t>σ</a:t>
            </a:r>
            <a:r>
              <a:rPr lang="zh-CN" altLang="en-US" sz="1000" dirty="0"/>
              <a:t>键。由于杂化轨道间夹角180</a:t>
            </a:r>
            <a:r>
              <a:rPr lang="zh-CN" altLang="en-US" sz="1000" baseline="30000" dirty="0"/>
              <a:t>0 </a:t>
            </a:r>
            <a:r>
              <a:rPr lang="zh-CN" altLang="en-US" sz="1000" dirty="0"/>
              <a:t>，所以分子的几何构型是直线型。</a:t>
            </a:r>
            <a:endParaRPr lang="zh-CN" altLang="en-US" sz="10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46083" name="幻灯片图像占位符 66561"/>
          <p:cNvSpPr>
            <a:spLocks noTextEdit="1"/>
          </p:cNvSpPr>
          <p:nvPr>
            <p:ph type="sldImg"/>
          </p:nvPr>
        </p:nvSpPr>
        <p:spPr/>
      </p:sp>
      <p:sp>
        <p:nvSpPr>
          <p:cNvPr id="46084" name="文本占位符 66562"/>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10595" name="幻灯片图像占位符 163841"/>
          <p:cNvSpPr>
            <a:spLocks noTextEdit="1"/>
          </p:cNvSpPr>
          <p:nvPr>
            <p:ph type="sldImg"/>
          </p:nvPr>
        </p:nvSpPr>
        <p:spPr>
          <a:solidFill>
            <a:srgbClr val="FFFFFF">
              <a:alpha val="100000"/>
            </a:srgbClr>
          </a:solidFill>
        </p:spPr>
      </p:sp>
      <p:sp>
        <p:nvSpPr>
          <p:cNvPr id="110596" name="文本占位符 163842"/>
          <p:cNvSpPr>
            <a:spLocks noGrp="1"/>
          </p:cNvSpPr>
          <p:nvPr>
            <p:ph type="body"/>
          </p:nvPr>
        </p:nvSpPr>
        <p:spPr>
          <a:xfrm>
            <a:off x="914400" y="4343400"/>
            <a:ext cx="5029200" cy="1227138"/>
          </a:xfrm>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r>
              <a:rPr lang="zh-CN" altLang="en-US" dirty="0"/>
              <a:t>由1个</a:t>
            </a:r>
            <a:r>
              <a:rPr lang="en-US" altLang="zh-CN" dirty="0"/>
              <a:t>s</a:t>
            </a:r>
            <a:r>
              <a:rPr lang="zh-CN" altLang="en-US" dirty="0"/>
              <a:t>轨道和2个</a:t>
            </a:r>
            <a:r>
              <a:rPr lang="en-US" altLang="zh-CN" dirty="0"/>
              <a:t>p</a:t>
            </a:r>
            <a:r>
              <a:rPr lang="zh-CN" altLang="en-US" dirty="0"/>
              <a:t>轨道杂化得到3个等同的</a:t>
            </a:r>
            <a:r>
              <a:rPr lang="en-US" altLang="zh-CN" dirty="0"/>
              <a:t>sp</a:t>
            </a:r>
            <a:r>
              <a:rPr lang="en-US" altLang="zh-CN" baseline="30000" dirty="0"/>
              <a:t>2</a:t>
            </a:r>
            <a:r>
              <a:rPr lang="zh-CN" altLang="en-US" dirty="0"/>
              <a:t>杂化轨道。</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16739" name="幻灯片图像占位符 90113"/>
          <p:cNvSpPr>
            <a:spLocks noTextEdit="1"/>
          </p:cNvSpPr>
          <p:nvPr>
            <p:ph type="sldImg"/>
          </p:nvPr>
        </p:nvSpPr>
        <p:spPr/>
      </p:sp>
      <p:sp>
        <p:nvSpPr>
          <p:cNvPr id="116740" name="文本占位符 90114"/>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18787" name="幻灯片图像占位符 91137"/>
          <p:cNvSpPr>
            <a:spLocks noTextEdit="1"/>
          </p:cNvSpPr>
          <p:nvPr>
            <p:ph type="sldImg"/>
          </p:nvPr>
        </p:nvSpPr>
        <p:spPr/>
      </p:sp>
      <p:sp>
        <p:nvSpPr>
          <p:cNvPr id="118788" name="文本占位符 91138"/>
          <p:cNvSpPr>
            <a:spLocks noGrp="1"/>
          </p:cNvSpPr>
          <p:nvPr>
            <p:ph type="body"/>
          </p:nvPr>
        </p:nvSpPr>
        <p:spPr/>
        <p:txBody>
          <a:bodyPr wrap="square" lIns="91440" tIns="45720" rIns="91440" bIns="45720" anchor="t" anchorCtr="0"/>
          <a:p>
            <a:pPr lvl="0" eaLnBrk="1" hangingPunct="1">
              <a:lnSpc>
                <a:spcPct val="105000"/>
              </a:lnSpc>
              <a:spcBef>
                <a:spcPct val="0"/>
              </a:spcBef>
            </a:pPr>
            <a:r>
              <a:rPr lang="en-US" altLang="zh-CN" dirty="0"/>
              <a:t>O</a:t>
            </a:r>
            <a:r>
              <a:rPr lang="zh-CN" altLang="en-US" dirty="0"/>
              <a:t>的何外电子排布为：2</a:t>
            </a:r>
            <a:r>
              <a:rPr lang="en-US" altLang="zh-CN" dirty="0"/>
              <a:t>s</a:t>
            </a:r>
            <a:r>
              <a:rPr lang="en-US" altLang="zh-CN" baseline="30000" dirty="0"/>
              <a:t>2</a:t>
            </a:r>
            <a:r>
              <a:rPr lang="en-US" altLang="zh-CN" dirty="0"/>
              <a:t>2p</a:t>
            </a:r>
            <a:r>
              <a:rPr lang="en-US" altLang="zh-CN" baseline="-25000" dirty="0"/>
              <a:t>x</a:t>
            </a:r>
            <a:r>
              <a:rPr lang="en-US" altLang="zh-CN" baseline="30000" dirty="0"/>
              <a:t>2</a:t>
            </a:r>
            <a:r>
              <a:rPr lang="en-US" altLang="zh-CN" dirty="0"/>
              <a:t>2p</a:t>
            </a:r>
            <a:r>
              <a:rPr lang="en-US" altLang="zh-CN" baseline="-25000" dirty="0"/>
              <a:t>y</a:t>
            </a:r>
            <a:r>
              <a:rPr lang="en-US" altLang="zh-CN" baseline="30000" dirty="0"/>
              <a:t>1</a:t>
            </a:r>
            <a:r>
              <a:rPr lang="en-US" altLang="zh-CN" dirty="0"/>
              <a:t>2p</a:t>
            </a:r>
            <a:r>
              <a:rPr lang="en-US" altLang="zh-CN" baseline="-25000" dirty="0"/>
              <a:t>z</a:t>
            </a:r>
            <a:r>
              <a:rPr lang="en-US" altLang="zh-CN" baseline="30000" dirty="0"/>
              <a:t>1 </a:t>
            </a:r>
            <a:r>
              <a:rPr lang="zh-CN" altLang="en-US" dirty="0"/>
              <a:t>。有单电子的</a:t>
            </a:r>
            <a:r>
              <a:rPr lang="en-US" altLang="zh-CN" dirty="0"/>
              <a:t>sp</a:t>
            </a:r>
            <a:r>
              <a:rPr lang="en-US" altLang="zh-CN" baseline="30000" dirty="0"/>
              <a:t>3 </a:t>
            </a:r>
            <a:r>
              <a:rPr lang="zh-CN" altLang="en-US" dirty="0"/>
              <a:t>杂化轨道</a:t>
            </a:r>
            <a:r>
              <a:rPr lang="zh-CN" altLang="zh-CN" dirty="0"/>
              <a:t>与</a:t>
            </a:r>
            <a:r>
              <a:rPr lang="en-US" altLang="zh-CN" dirty="0"/>
              <a:t>H</a:t>
            </a:r>
            <a:r>
              <a:rPr lang="zh-CN" altLang="zh-CN" dirty="0"/>
              <a:t>的 1</a:t>
            </a:r>
            <a:r>
              <a:rPr lang="en-US" altLang="zh-CN" dirty="0"/>
              <a:t>s </a:t>
            </a:r>
            <a:r>
              <a:rPr lang="zh-CN" altLang="zh-CN" dirty="0"/>
              <a:t>成</a:t>
            </a:r>
            <a:r>
              <a:rPr lang="en-US" altLang="zh-CN" dirty="0"/>
              <a:t>σ</a:t>
            </a:r>
            <a:r>
              <a:rPr lang="zh-CN" altLang="zh-CN" dirty="0"/>
              <a:t>键，有电子对的</a:t>
            </a:r>
            <a:r>
              <a:rPr lang="en-US" altLang="zh-CN" dirty="0"/>
              <a:t>sp</a:t>
            </a:r>
            <a:r>
              <a:rPr lang="en-US" altLang="zh-CN" baseline="30000" dirty="0"/>
              <a:t>3 </a:t>
            </a:r>
            <a:r>
              <a:rPr lang="zh-CN" altLang="zh-CN" dirty="0"/>
              <a:t>不成键，为孤对电子，故 </a:t>
            </a:r>
            <a:r>
              <a:rPr lang="en-US" altLang="zh-CN" dirty="0"/>
              <a:t>H</a:t>
            </a:r>
            <a:r>
              <a:rPr lang="en-US" altLang="zh-CN" baseline="-25000" dirty="0"/>
              <a:t>2</a:t>
            </a:r>
            <a:r>
              <a:rPr lang="en-US" altLang="zh-CN" dirty="0"/>
              <a:t>O </a:t>
            </a:r>
            <a:r>
              <a:rPr lang="zh-CN" altLang="zh-CN" dirty="0"/>
              <a:t>分子呈</a:t>
            </a:r>
            <a:r>
              <a:rPr lang="zh-CN" altLang="en-US" dirty="0"/>
              <a:t> </a:t>
            </a:r>
            <a:r>
              <a:rPr lang="en-US" altLang="zh-CN" dirty="0"/>
              <a:t>V </a:t>
            </a:r>
            <a:r>
              <a:rPr lang="zh-CN" altLang="en-US" dirty="0"/>
              <a:t>字</a:t>
            </a:r>
            <a:r>
              <a:rPr lang="zh-CN" altLang="zh-CN" dirty="0"/>
              <a:t>形结构。</a:t>
            </a:r>
            <a:r>
              <a:rPr lang="en-US" altLang="zh-CN" dirty="0"/>
              <a:t>HOH </a:t>
            </a:r>
            <a:r>
              <a:rPr lang="zh-CN" altLang="zh-CN" dirty="0"/>
              <a:t>键角本应 109°28 </a:t>
            </a:r>
            <a:r>
              <a:rPr lang="zh-CN" altLang="en-US" dirty="0"/>
              <a:t>′</a:t>
            </a:r>
            <a:r>
              <a:rPr lang="zh-CN" altLang="zh-CN" dirty="0"/>
              <a:t>，但由于孤对电子的斥力，该角变小，为 104°45 </a:t>
            </a:r>
            <a:r>
              <a:rPr lang="zh-CN" altLang="en-US" dirty="0"/>
              <a:t>′。</a:t>
            </a:r>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31075" name="幻灯片图像占位符 96257"/>
          <p:cNvSpPr>
            <a:spLocks noTextEdit="1"/>
          </p:cNvSpPr>
          <p:nvPr>
            <p:ph type="sldImg"/>
          </p:nvPr>
        </p:nvSpPr>
        <p:spPr/>
      </p:sp>
      <p:sp>
        <p:nvSpPr>
          <p:cNvPr id="131076" name="文本占位符 96258"/>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33123" name="幻灯片图像占位符 96257"/>
          <p:cNvSpPr>
            <a:spLocks noTextEdit="1"/>
          </p:cNvSpPr>
          <p:nvPr>
            <p:ph type="sldImg"/>
          </p:nvPr>
        </p:nvSpPr>
        <p:spPr/>
      </p:sp>
      <p:sp>
        <p:nvSpPr>
          <p:cNvPr id="133124" name="文本占位符 96258"/>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42339" name="幻灯片图像占位符 97281"/>
          <p:cNvSpPr>
            <a:spLocks noTextEdit="1"/>
          </p:cNvSpPr>
          <p:nvPr>
            <p:ph type="sldImg"/>
          </p:nvPr>
        </p:nvSpPr>
        <p:spPr/>
      </p:sp>
      <p:sp>
        <p:nvSpPr>
          <p:cNvPr id="142340" name="文本占位符 97282"/>
          <p:cNvSpPr>
            <a:spLocks noGrp="1"/>
          </p:cNvSpPr>
          <p:nvPr>
            <p:ph type="body"/>
          </p:nvPr>
        </p:nvSpPr>
        <p:spPr/>
        <p:txBody>
          <a:bodyPr wrap="square" lIns="91440" tIns="45720" rIns="91440" bIns="45720" anchor="t" anchorCtr="0"/>
          <a:p>
            <a:pPr lvl="0" eaLnBrk="1" hangingPunct="1"/>
            <a:r>
              <a:rPr lang="zh-CN" altLang="en-US" dirty="0"/>
              <a:t>因此，在价键理论建立后不久，洪特等人又提出了另一种化学键理论，即分子轨道理论。该理论是人们应用量子力学处理氢分子离子发展起来的。</a:t>
            </a: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44387" name="幻灯片图像占位符 98305"/>
          <p:cNvSpPr>
            <a:spLocks noTextEdit="1"/>
          </p:cNvSpPr>
          <p:nvPr>
            <p:ph type="sldImg"/>
          </p:nvPr>
        </p:nvSpPr>
        <p:spPr/>
      </p:sp>
      <p:sp>
        <p:nvSpPr>
          <p:cNvPr id="144388" name="文本占位符 98306"/>
          <p:cNvSpPr>
            <a:spLocks noGrp="1"/>
          </p:cNvSpPr>
          <p:nvPr>
            <p:ph type="body"/>
          </p:nvPr>
        </p:nvSpPr>
        <p:spPr/>
        <p:txBody>
          <a:bodyPr wrap="square" lIns="91440" tIns="45720" rIns="91440" bIns="45720" anchor="t" anchorCtr="0"/>
          <a:p>
            <a:pPr lvl="0" eaLnBrk="1" hangingPunct="1"/>
            <a:r>
              <a:rPr lang="en-US" altLang="zh-CN" dirty="0"/>
              <a:t>MO：molecular orbital</a:t>
            </a:r>
            <a:endParaRPr lang="en-US"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46435" name="幻灯片图像占位符 98305"/>
          <p:cNvSpPr>
            <a:spLocks noTextEdit="1"/>
          </p:cNvSpPr>
          <p:nvPr>
            <p:ph type="sldImg"/>
          </p:nvPr>
        </p:nvSpPr>
        <p:spPr/>
      </p:sp>
      <p:sp>
        <p:nvSpPr>
          <p:cNvPr id="146436" name="文本占位符 98306"/>
          <p:cNvSpPr>
            <a:spLocks noGrp="1"/>
          </p:cNvSpPr>
          <p:nvPr>
            <p:ph type="body"/>
          </p:nvPr>
        </p:nvSpPr>
        <p:spPr/>
        <p:txBody>
          <a:bodyPr wrap="square" lIns="91440" tIns="45720" rIns="91440" bIns="45720" anchor="t" anchorCtr="0"/>
          <a:p>
            <a:pPr lvl="0" eaLnBrk="1" hangingPunct="1"/>
            <a:r>
              <a:rPr lang="en-US" altLang="zh-CN" dirty="0"/>
              <a:t>MO：molecular orbital</a:t>
            </a:r>
            <a:endParaRPr lang="en-US" altLang="zh-C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48483" name="幻灯片图像占位符 174081"/>
          <p:cNvSpPr>
            <a:spLocks noTextEdit="1"/>
          </p:cNvSpPr>
          <p:nvPr>
            <p:ph type="sldImg"/>
          </p:nvPr>
        </p:nvSpPr>
        <p:spPr/>
      </p:sp>
      <p:sp>
        <p:nvSpPr>
          <p:cNvPr id="148484" name="文本占位符 174082"/>
          <p:cNvSpPr>
            <a:spLocks noGrp="1"/>
          </p:cNvSpPr>
          <p:nvPr>
            <p:ph type="body"/>
          </p:nvPr>
        </p:nvSpPr>
        <p:spPr/>
        <p:txBody>
          <a:bodyPr wrap="square" lIns="91440" tIns="45720" rIns="91440" bIns="45720" anchor="t" anchorCtr="0"/>
          <a:p>
            <a:pPr lvl="0" eaLnBrk="1" hangingPunct="1"/>
            <a:r>
              <a:rPr lang="zh-CN" altLang="en-US" dirty="0"/>
              <a:t>即：有几个原子轨道参加成键，就组成几个分子轨道。</a:t>
            </a:r>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50531" name="幻灯片图像占位符 99329"/>
          <p:cNvSpPr>
            <a:spLocks noTextEdit="1"/>
          </p:cNvSpPr>
          <p:nvPr>
            <p:ph type="sldImg"/>
          </p:nvPr>
        </p:nvSpPr>
        <p:spPr/>
      </p:sp>
      <p:sp>
        <p:nvSpPr>
          <p:cNvPr id="150532" name="文本占位符 99330"/>
          <p:cNvSpPr>
            <a:spLocks noGrp="1"/>
          </p:cNvSpPr>
          <p:nvPr>
            <p:ph type="body"/>
          </p:nvPr>
        </p:nvSpPr>
        <p:spPr/>
        <p:txBody>
          <a:bodyPr wrap="square" lIns="91440" tIns="45720" rIns="91440" bIns="45720" anchor="t" anchorCtr="0"/>
          <a:p>
            <a:pPr lvl="0" eaLnBrk="1" hangingPunct="1">
              <a:spcBef>
                <a:spcPct val="50000"/>
              </a:spcBef>
            </a:pPr>
            <a:r>
              <a:rPr lang="zh-CN" altLang="en-US" dirty="0"/>
              <a:t>如果参加线性组合的原子轨道的能量不相等，在它们组成的分子轨道中，能量低的成键轨道比原来能量低的原子轨道能量还要低，能量高的反键轨道比原来能量高的原子轨道的能量还要高。</a:t>
            </a:r>
            <a:endParaRPr lang="zh-CN" altLang="en-US" dirty="0"/>
          </a:p>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48131" name="幻灯片图像占位符 67585"/>
          <p:cNvSpPr>
            <a:spLocks noTextEdit="1"/>
          </p:cNvSpPr>
          <p:nvPr>
            <p:ph type="sldImg"/>
          </p:nvPr>
        </p:nvSpPr>
        <p:spPr/>
      </p:sp>
      <p:sp>
        <p:nvSpPr>
          <p:cNvPr id="48132" name="文本占位符 67586"/>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54627" name="幻灯片图像占位符 176129"/>
          <p:cNvSpPr>
            <a:spLocks noTextEdit="1"/>
          </p:cNvSpPr>
          <p:nvPr>
            <p:ph type="sldImg"/>
          </p:nvPr>
        </p:nvSpPr>
        <p:spPr/>
      </p:sp>
      <p:sp>
        <p:nvSpPr>
          <p:cNvPr id="154628" name="文本占位符 176130"/>
          <p:cNvSpPr>
            <a:spLocks noGrp="1"/>
          </p:cNvSpPr>
          <p:nvPr>
            <p:ph type="body"/>
          </p:nvPr>
        </p:nvSpPr>
        <p:spPr/>
        <p:txBody>
          <a:bodyPr wrap="square" lIns="91440" tIns="45720" rIns="91440" bIns="45720" anchor="t" anchorCtr="0"/>
          <a:p>
            <a:pPr lvl="0" eaLnBrk="1" hangingPunct="1"/>
            <a:r>
              <a:rPr lang="zh-CN" altLang="en-US" dirty="0"/>
              <a:t>①如果两个原子轨道对旋转、反映两种对称操作均为对称或反对称则二者对称性匹配，能组合成分子轨道；如果一个原子轨道对某个操作是对称的，而另一原子轨道对同一操作是反对称，则二者对称性不匹配，不能组合成分子轨道。</a:t>
            </a:r>
            <a:endParaRPr lang="zh-CN" altLang="en-US" dirty="0"/>
          </a:p>
          <a:p>
            <a:pPr lvl="0" eaLnBrk="1" hangingPunct="1"/>
            <a:r>
              <a:rPr lang="zh-CN" altLang="en-US" dirty="0"/>
              <a:t>②原子轨道之间能量相差越小，组成的分子轨道的成键能力越强。类似于原子轨道的杂化。</a:t>
            </a:r>
            <a:endParaRPr lang="zh-CN" altLang="en-US" dirty="0"/>
          </a:p>
          <a:p>
            <a:pPr lvl="0" eaLnBrk="1" hangingPunct="1"/>
            <a:r>
              <a:rPr lang="en-US" altLang="zh-CN" dirty="0"/>
              <a:t>③</a:t>
            </a:r>
            <a:r>
              <a:rPr lang="zh-CN" altLang="en-US" dirty="0"/>
              <a:t>重叠程度越大，成键轨道能量下降得越多，成键效应就越强。类似于价键理论。</a:t>
            </a:r>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63843" name="幻灯片图像占位符 104449"/>
          <p:cNvSpPr>
            <a:spLocks noTextEdit="1"/>
          </p:cNvSpPr>
          <p:nvPr>
            <p:ph type="sldImg"/>
          </p:nvPr>
        </p:nvSpPr>
        <p:spPr/>
      </p:sp>
      <p:sp>
        <p:nvSpPr>
          <p:cNvPr id="163844" name="文本占位符 104450"/>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65891" name="幻灯片图像占位符 105473"/>
          <p:cNvSpPr>
            <a:spLocks noTextEdit="1"/>
          </p:cNvSpPr>
          <p:nvPr>
            <p:ph type="sldImg"/>
          </p:nvPr>
        </p:nvSpPr>
        <p:spPr/>
      </p:sp>
      <p:sp>
        <p:nvSpPr>
          <p:cNvPr id="165892" name="文本占位符 105474"/>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67939" name="幻灯片图像占位符 106497"/>
          <p:cNvSpPr>
            <a:spLocks noTextEdit="1"/>
          </p:cNvSpPr>
          <p:nvPr>
            <p:ph type="sldImg"/>
          </p:nvPr>
        </p:nvSpPr>
        <p:spPr/>
      </p:sp>
      <p:sp>
        <p:nvSpPr>
          <p:cNvPr id="167940" name="文本占位符 106498"/>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69987" name="幻灯片图像占位符 107521"/>
          <p:cNvSpPr>
            <a:spLocks noTextEdit="1"/>
          </p:cNvSpPr>
          <p:nvPr>
            <p:ph type="sldImg"/>
          </p:nvPr>
        </p:nvSpPr>
        <p:spPr/>
      </p:sp>
      <p:sp>
        <p:nvSpPr>
          <p:cNvPr id="169988" name="文本占位符 107522"/>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72035" name="幻灯片图像占位符 233473"/>
          <p:cNvSpPr>
            <a:spLocks noTextEdit="1"/>
          </p:cNvSpPr>
          <p:nvPr>
            <p:ph type="sldImg"/>
          </p:nvPr>
        </p:nvSpPr>
        <p:spPr/>
      </p:sp>
      <p:sp>
        <p:nvSpPr>
          <p:cNvPr id="172036" name="文本占位符 233474"/>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74083" name="幻灯片图像占位符 231425"/>
          <p:cNvSpPr>
            <a:spLocks noTextEdit="1"/>
          </p:cNvSpPr>
          <p:nvPr>
            <p:ph type="sldImg"/>
          </p:nvPr>
        </p:nvSpPr>
        <p:spPr/>
      </p:sp>
      <p:sp>
        <p:nvSpPr>
          <p:cNvPr id="174084" name="文本占位符 231426"/>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76131" name="幻灯片图像占位符 235521"/>
          <p:cNvSpPr>
            <a:spLocks noTextEdit="1"/>
          </p:cNvSpPr>
          <p:nvPr>
            <p:ph type="sldImg"/>
          </p:nvPr>
        </p:nvSpPr>
        <p:spPr/>
      </p:sp>
      <p:sp>
        <p:nvSpPr>
          <p:cNvPr id="176132" name="文本占位符 235522"/>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79203" name="幻灯片图像占位符 237569"/>
          <p:cNvSpPr>
            <a:spLocks noTextEdit="1"/>
          </p:cNvSpPr>
          <p:nvPr>
            <p:ph type="sldImg"/>
          </p:nvPr>
        </p:nvSpPr>
        <p:spPr/>
      </p:sp>
      <p:sp>
        <p:nvSpPr>
          <p:cNvPr id="179204" name="文本占位符 237570"/>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81251" name="幻灯片图像占位符 108545"/>
          <p:cNvSpPr>
            <a:spLocks noTextEdit="1"/>
          </p:cNvSpPr>
          <p:nvPr>
            <p:ph type="sldImg"/>
          </p:nvPr>
        </p:nvSpPr>
        <p:spPr/>
      </p:sp>
      <p:sp>
        <p:nvSpPr>
          <p:cNvPr id="181252" name="文本占位符 108546"/>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50179" name="幻灯片图像占位符 68609"/>
          <p:cNvSpPr>
            <a:spLocks noTextEdit="1"/>
          </p:cNvSpPr>
          <p:nvPr>
            <p:ph type="sldImg"/>
          </p:nvPr>
        </p:nvSpPr>
        <p:spPr/>
      </p:sp>
      <p:sp>
        <p:nvSpPr>
          <p:cNvPr id="50180" name="文本占位符 68610"/>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83299" name="幻灯片图像占位符 109569"/>
          <p:cNvSpPr>
            <a:spLocks noTextEdit="1"/>
          </p:cNvSpPr>
          <p:nvPr>
            <p:ph type="sldImg"/>
          </p:nvPr>
        </p:nvSpPr>
        <p:spPr/>
      </p:sp>
      <p:sp>
        <p:nvSpPr>
          <p:cNvPr id="183300" name="文本占位符 109570"/>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85347" name="幻灯片图像占位符 110593"/>
          <p:cNvSpPr>
            <a:spLocks noTextEdit="1"/>
          </p:cNvSpPr>
          <p:nvPr>
            <p:ph type="sldImg"/>
          </p:nvPr>
        </p:nvSpPr>
        <p:spPr/>
      </p:sp>
      <p:sp>
        <p:nvSpPr>
          <p:cNvPr id="185348" name="文本占位符 110594"/>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188419" name="幻灯片图像占位符 111617"/>
          <p:cNvSpPr>
            <a:spLocks noTextEdit="1"/>
          </p:cNvSpPr>
          <p:nvPr>
            <p:ph type="sldImg"/>
          </p:nvPr>
        </p:nvSpPr>
        <p:spPr/>
      </p:sp>
      <p:sp>
        <p:nvSpPr>
          <p:cNvPr id="188420" name="文本占位符 111618"/>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203779" name="幻灯片图像占位符 200705"/>
          <p:cNvSpPr>
            <a:spLocks noTextEdit="1"/>
          </p:cNvSpPr>
          <p:nvPr>
            <p:ph type="sldImg"/>
          </p:nvPr>
        </p:nvSpPr>
        <p:spPr/>
      </p:sp>
      <p:sp>
        <p:nvSpPr>
          <p:cNvPr id="203780" name="文本占位符 200706"/>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205827" name="幻灯片图像占位符 202753"/>
          <p:cNvSpPr>
            <a:spLocks noTextEdit="1"/>
          </p:cNvSpPr>
          <p:nvPr>
            <p:ph type="sldImg"/>
          </p:nvPr>
        </p:nvSpPr>
        <p:spPr/>
      </p:sp>
      <p:sp>
        <p:nvSpPr>
          <p:cNvPr id="205828" name="文本占位符 202754"/>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52227" name="幻灯片图像占位符 121857"/>
          <p:cNvSpPr>
            <a:spLocks noTextEdit="1"/>
          </p:cNvSpPr>
          <p:nvPr>
            <p:ph type="sldImg"/>
          </p:nvPr>
        </p:nvSpPr>
        <p:spPr>
          <a:solidFill>
            <a:srgbClr val="FFFFFF">
              <a:alpha val="100000"/>
            </a:srgbClr>
          </a:solidFill>
        </p:spPr>
      </p:sp>
      <p:sp>
        <p:nvSpPr>
          <p:cNvPr id="52228" name="文本占位符 121858"/>
          <p:cNvSpPr>
            <a:spLocks noGrp="1"/>
          </p:cNvSpPr>
          <p:nvPr>
            <p:ph type="body"/>
          </p:nvPr>
        </p:nvSpPr>
        <p:spPr>
          <a:xfrm>
            <a:off x="914400" y="4343400"/>
            <a:ext cx="5029200" cy="1227138"/>
          </a:xfrm>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spcBef>
                <a:spcPct val="50000"/>
              </a:spcBef>
            </a:pPr>
            <a:r>
              <a:rPr lang="zh-CN" altLang="en-US" dirty="0"/>
              <a:t>离子键的性质、强弱与离子自身的性质有关，决定离子性质的重要因素有：</a:t>
            </a:r>
            <a:endParaRPr lang="zh-CN" altLang="en-US" dirty="0"/>
          </a:p>
          <a:p>
            <a:pPr lvl="0" eaLnBrk="1" hangingPunct="1">
              <a:spcBef>
                <a:spcPct val="50000"/>
              </a:spcBef>
            </a:pPr>
            <a:r>
              <a:rPr lang="zh-CN" altLang="en-US" dirty="0"/>
              <a:t> (1)离子电荷    (2)电子构型   ( 3)离子半径</a:t>
            </a:r>
            <a:endParaRPr lang="zh-CN" altLang="en-US" dirty="0"/>
          </a:p>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54275" name="幻灯片图像占位符 122881"/>
          <p:cNvSpPr>
            <a:spLocks noTextEdit="1"/>
          </p:cNvSpPr>
          <p:nvPr>
            <p:ph type="sldImg"/>
          </p:nvPr>
        </p:nvSpPr>
        <p:spPr/>
      </p:sp>
      <p:sp>
        <p:nvSpPr>
          <p:cNvPr id="54276" name="文本占位符 122882"/>
          <p:cNvSpPr>
            <a:spLocks noGrp="1"/>
          </p:cNvSpPr>
          <p:nvPr>
            <p:ph type="body"/>
          </p:nvPr>
        </p:nvSpPr>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56323" name="幻灯片图像占位符 125953"/>
          <p:cNvSpPr>
            <a:spLocks noTextEdit="1"/>
          </p:cNvSpPr>
          <p:nvPr>
            <p:ph type="sldImg"/>
          </p:nvPr>
        </p:nvSpPr>
        <p:spPr>
          <a:solidFill>
            <a:srgbClr val="FFFFFF">
              <a:alpha val="100000"/>
            </a:srgbClr>
          </a:solidFill>
        </p:spPr>
      </p:sp>
      <p:sp>
        <p:nvSpPr>
          <p:cNvPr id="56324" name="文本占位符 125954"/>
          <p:cNvSpPr>
            <a:spLocks noGrp="1"/>
          </p:cNvSpPr>
          <p:nvPr>
            <p:ph type="body"/>
          </p:nvPr>
        </p:nvSpPr>
        <p:spPr>
          <a:xfrm>
            <a:off x="914400" y="4343400"/>
            <a:ext cx="5029200" cy="1227138"/>
          </a:xfrm>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灯片编号占位符 1"/>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en-US" sz="1200" dirty="0"/>
            </a:fld>
            <a:endParaRPr lang="en-US" altLang="en-US" sz="1200" dirty="0"/>
          </a:p>
        </p:txBody>
      </p:sp>
      <p:sp>
        <p:nvSpPr>
          <p:cNvPr id="58371" name="幻灯片图像占位符 133121"/>
          <p:cNvSpPr>
            <a:spLocks noTextEdit="1"/>
          </p:cNvSpPr>
          <p:nvPr>
            <p:ph type="sldImg"/>
          </p:nvPr>
        </p:nvSpPr>
        <p:spPr/>
      </p:sp>
      <p:sp>
        <p:nvSpPr>
          <p:cNvPr id="58372" name="文本占位符 133122"/>
          <p:cNvSpPr>
            <a:spLocks noGrp="1"/>
          </p:cNvSpPr>
          <p:nvPr>
            <p:ph type="body"/>
          </p:nvPr>
        </p:nvSpPr>
        <p:spPr/>
        <p:txBody>
          <a:bodyPr wrap="square" lIns="91440" tIns="45720" rIns="91440" bIns="45720" anchor="t" anchorCtr="0"/>
          <a:p>
            <a:pPr lvl="0" eaLnBrk="1" hangingPunct="1"/>
            <a:r>
              <a:rPr lang="zh-CN" altLang="en-US" dirty="0"/>
              <a:t>严格的说，离子是没有确定半径的。一般认为阴、阳离子中心之间的距离（即两种离子半径之和）。</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9922" name="标题 209921"/>
          <p:cNvSpPr>
            <a:spLocks noGrp="1" noRot="1"/>
          </p:cNvSpPr>
          <p:nvPr>
            <p:ph type="ctrTitle"/>
          </p:nvPr>
        </p:nvSpPr>
        <p:spPr>
          <a:xfrm>
            <a:off x="3962400" y="1066800"/>
            <a:ext cx="4648200" cy="1981200"/>
          </a:xfrm>
          <a:prstGeom prst="rect">
            <a:avLst/>
          </a:prstGeom>
          <a:noFill/>
          <a:ln w="9525">
            <a:noFill/>
          </a:ln>
        </p:spPr>
        <p:txBody>
          <a:bodyPr/>
          <a:lstStyle>
            <a:lvl1pPr lvl="0">
              <a:buClrTx/>
              <a:buSzTx/>
              <a:buFontTx/>
              <a:defRPr/>
            </a:lvl1pPr>
          </a:lstStyle>
          <a:p>
            <a:pPr lvl="0"/>
            <a:r>
              <a:rPr lang="zh-CN" altLang="en-US" noProof="1"/>
              <a:t>单击此处编辑母版标题样式</a:t>
            </a:r>
            <a:endParaRPr lang="zh-CN" altLang="en-US" noProof="1"/>
          </a:p>
        </p:txBody>
      </p:sp>
      <p:sp>
        <p:nvSpPr>
          <p:cNvPr id="209923" name="副标题 209922"/>
          <p:cNvSpPr>
            <a:spLocks noGrp="1" noRot="1"/>
          </p:cNvSpPr>
          <p:nvPr>
            <p:ph type="subTitle" idx="1"/>
          </p:nvPr>
        </p:nvSpPr>
        <p:spPr>
          <a:xfrm>
            <a:off x="3962400" y="3657600"/>
            <a:ext cx="4572000" cy="1676400"/>
          </a:xfrm>
          <a:prstGeom prst="rect">
            <a:avLst/>
          </a:prstGeom>
          <a:noFill/>
          <a:ln w="9525">
            <a:noFill/>
          </a:ln>
        </p:spPr>
        <p:txBody>
          <a:bodyPr/>
          <a:lstStyle>
            <a:lvl1pPr marL="0" lvl="0" indent="0" algn="ctr">
              <a:buClr>
                <a:schemeClr val="hlink"/>
              </a:buClr>
              <a:buSzPct val="70000"/>
              <a:buFont typeface="Wingdings" panose="05000000000000000000" pitchFamily="2" charset="2"/>
              <a:buNone/>
              <a:defRPr/>
            </a:lvl1pPr>
            <a:lvl2pPr marL="457200" lvl="1" indent="0" algn="ctr">
              <a:buClr>
                <a:schemeClr val="accent2"/>
              </a:buClr>
              <a:buSzPct val="85000"/>
              <a:buFont typeface="Wingdings" panose="05000000000000000000" pitchFamily="2" charset="2"/>
              <a:buNone/>
              <a:defRPr/>
            </a:lvl2pPr>
            <a:lvl3pPr marL="914400" lvl="2" indent="0" algn="ctr">
              <a:buClr>
                <a:schemeClr val="hlink"/>
              </a:buClr>
              <a:buSzPct val="80000"/>
              <a:buFont typeface="Wingdings" panose="05000000000000000000" pitchFamily="2" charset="2"/>
              <a:buNone/>
              <a:defRPr/>
            </a:lvl3pPr>
            <a:lvl4pPr marL="1371600" lvl="3" indent="0" algn="ctr">
              <a:buClr>
                <a:schemeClr val="accent2"/>
              </a:buClr>
              <a:buSzPct val="90000"/>
              <a:buFont typeface="Wingdings" panose="05000000000000000000" pitchFamily="2" charset="2"/>
              <a:buNone/>
              <a:defRPr/>
            </a:lvl4pPr>
            <a:lvl5pPr marL="1828800" lvl="4" indent="0" algn="ctr">
              <a:buClr>
                <a:schemeClr val="hlink"/>
              </a:buClr>
              <a:buSzPct val="85000"/>
              <a:buFont typeface="Wingdings" panose="05000000000000000000" pitchFamily="2" charset="2"/>
              <a:buNone/>
              <a:defRPr/>
            </a:lvl5pPr>
          </a:lstStyle>
          <a:p>
            <a:pPr lvl="0"/>
            <a:r>
              <a:rPr lang="zh-CN" altLang="en-US" noProof="1"/>
              <a:t>单击此处编辑母版副标题样式</a:t>
            </a:r>
            <a:endParaRPr lang="zh-CN" altLang="en-US" noProof="1"/>
          </a:p>
        </p:txBody>
      </p:sp>
      <p:sp>
        <p:nvSpPr>
          <p:cNvPr id="7" name="日期占位符 209923"/>
          <p:cNvSpPr>
            <a:spLocks noGrp="1"/>
          </p:cNvSpPr>
          <p:nvPr>
            <p:ph type="dt" sz="half" idx="2"/>
          </p:nvPr>
        </p:nvSpPr>
        <p:spPr>
          <a:xfrm>
            <a:off x="301625" y="6076950"/>
            <a:ext cx="2289175" cy="476250"/>
          </a:xfrm>
          <a:prstGeom prst="rect">
            <a:avLst/>
          </a:prstGeom>
        </p:spPr>
        <p:txBody>
          <a:bodyPr anchor="t"/>
          <a:lstStyle>
            <a:lvl1pPr>
              <a:defRPr sz="1400" dirty="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4E0BA9C5-8FFC-439E-AA49-D234CDF15E2D}"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209924"/>
          <p:cNvSpPr>
            <a:spLocks noGrp="1"/>
          </p:cNvSpPr>
          <p:nvPr>
            <p:ph type="ftr" sz="quarter" idx="3"/>
          </p:nvPr>
        </p:nvSpPr>
        <p:spPr>
          <a:xfrm>
            <a:off x="3124200" y="6076950"/>
            <a:ext cx="2895600" cy="476250"/>
          </a:xfrm>
          <a:prstGeom prst="rect">
            <a:avLst/>
          </a:prstGeom>
        </p:spPr>
        <p:txBody>
          <a:bodyPr anchor="t"/>
          <a:lstStyle>
            <a:lvl1pPr algn="ctr">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209925"/>
          <p:cNvSpPr>
            <a:spLocks noGrp="1"/>
          </p:cNvSpPr>
          <p:nvPr>
            <p:ph type="sldNum" sz="quarter" idx="4"/>
          </p:nvPr>
        </p:nvSpPr>
        <p:spPr>
          <a:xfrm>
            <a:off x="6553200" y="6076950"/>
            <a:ext cx="2289175" cy="476250"/>
          </a:xfrm>
          <a:prstGeom prst="rect">
            <a:avLst/>
          </a:prstGeom>
        </p:spPr>
        <p:txBody>
          <a:bodyPr anchor="t"/>
          <a:lstStyle>
            <a:lvl1pPr algn="r">
              <a:defRPr sz="1400" dirty="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4E31950-49F9-4BD9-A8B9-5BDD589BDDBF}"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75C0B0C2-B430-4EEB-AC7B-FBCEC1ECEAC2}"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9569" y="685800"/>
            <a:ext cx="2135981" cy="51816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301625" y="685800"/>
            <a:ext cx="6284119" cy="51816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7BE95131-4EEF-48F1-AB31-4AD176025053}"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6291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A89147D-9E39-4F38-A355-E274140AF214}"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ABA0F7-0580-4E74-B6E2-25D47D4B242F}"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85800"/>
            <a:ext cx="8543925" cy="51816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A89147D-9E39-4F38-A355-E274140AF214}"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ABA0F7-0580-4E74-B6E2-25D47D4B242F}"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v"/>
              <a:defRPr/>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A89147D-9E39-4F38-A355-E274140AF214}"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ABA0F7-0580-4E74-B6E2-25D47D4B242F}"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CA89147D-9E39-4F38-A355-E274140AF214}"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ABA0F7-0580-4E74-B6E2-25D47D4B242F}"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9922" name="标题 209921"/>
          <p:cNvSpPr>
            <a:spLocks noGrp="1" noRot="1"/>
          </p:cNvSpPr>
          <p:nvPr>
            <p:ph type="ctrTitle"/>
          </p:nvPr>
        </p:nvSpPr>
        <p:spPr>
          <a:xfrm>
            <a:off x="3962400" y="1066800"/>
            <a:ext cx="4648200" cy="1981200"/>
          </a:xfrm>
          <a:prstGeom prst="rect">
            <a:avLst/>
          </a:prstGeom>
          <a:noFill/>
          <a:ln w="9525">
            <a:noFill/>
          </a:ln>
        </p:spPr>
        <p:txBody>
          <a:bodyPr/>
          <a:lstStyle>
            <a:lvl1pPr lvl="0">
              <a:buClrTx/>
              <a:buSzTx/>
              <a:buFontTx/>
              <a:defRPr/>
            </a:lvl1pPr>
          </a:lstStyle>
          <a:p>
            <a:pPr lvl="0"/>
            <a:r>
              <a:rPr lang="zh-CN" altLang="en-US" noProof="1"/>
              <a:t>单击此处编辑母版标题样式</a:t>
            </a:r>
            <a:endParaRPr lang="zh-CN" altLang="en-US" noProof="1"/>
          </a:p>
        </p:txBody>
      </p:sp>
      <p:sp>
        <p:nvSpPr>
          <p:cNvPr id="209923" name="副标题 209922"/>
          <p:cNvSpPr>
            <a:spLocks noGrp="1" noRot="1"/>
          </p:cNvSpPr>
          <p:nvPr>
            <p:ph type="subTitle" idx="1"/>
          </p:nvPr>
        </p:nvSpPr>
        <p:spPr>
          <a:xfrm>
            <a:off x="3962400" y="3657600"/>
            <a:ext cx="4572000" cy="1676400"/>
          </a:xfrm>
          <a:prstGeom prst="rect">
            <a:avLst/>
          </a:prstGeom>
          <a:noFill/>
          <a:ln w="9525">
            <a:noFill/>
          </a:ln>
        </p:spPr>
        <p:txBody>
          <a:bodyPr/>
          <a:lstStyle>
            <a:lvl1pPr marL="0" lvl="0" indent="0" algn="ctr">
              <a:buClr>
                <a:schemeClr val="hlink"/>
              </a:buClr>
              <a:buSzPct val="70000"/>
              <a:buFont typeface="Wingdings" panose="05000000000000000000" pitchFamily="2" charset="2"/>
              <a:buNone/>
              <a:defRPr/>
            </a:lvl1pPr>
            <a:lvl2pPr marL="457200" lvl="1" indent="0" algn="ctr">
              <a:buClr>
                <a:schemeClr val="accent2"/>
              </a:buClr>
              <a:buSzPct val="85000"/>
              <a:buFont typeface="Wingdings" panose="05000000000000000000" pitchFamily="2" charset="2"/>
              <a:buNone/>
              <a:defRPr/>
            </a:lvl2pPr>
            <a:lvl3pPr marL="914400" lvl="2" indent="0" algn="ctr">
              <a:buClr>
                <a:schemeClr val="hlink"/>
              </a:buClr>
              <a:buSzPct val="80000"/>
              <a:buFont typeface="Wingdings" panose="05000000000000000000" pitchFamily="2" charset="2"/>
              <a:buNone/>
              <a:defRPr/>
            </a:lvl3pPr>
            <a:lvl4pPr marL="1371600" lvl="3" indent="0" algn="ctr">
              <a:buClr>
                <a:schemeClr val="accent2"/>
              </a:buClr>
              <a:buSzPct val="90000"/>
              <a:buFont typeface="Wingdings" panose="05000000000000000000" pitchFamily="2" charset="2"/>
              <a:buNone/>
              <a:defRPr/>
            </a:lvl4pPr>
            <a:lvl5pPr marL="1828800" lvl="4" indent="0" algn="ctr">
              <a:buClr>
                <a:schemeClr val="hlink"/>
              </a:buClr>
              <a:buSzPct val="85000"/>
              <a:buFont typeface="Wingdings" panose="05000000000000000000" pitchFamily="2" charset="2"/>
              <a:buNone/>
              <a:defRPr/>
            </a:lvl5pPr>
          </a:lstStyle>
          <a:p>
            <a:pPr lvl="0"/>
            <a:r>
              <a:rPr lang="zh-CN" altLang="en-US" noProof="1"/>
              <a:t>单击此处编辑母版副标题样式</a:t>
            </a:r>
            <a:endParaRPr lang="zh-CN" altLang="en-US" noProof="1"/>
          </a:p>
        </p:txBody>
      </p:sp>
      <p:sp>
        <p:nvSpPr>
          <p:cNvPr id="7" name="日期占位符 209923"/>
          <p:cNvSpPr>
            <a:spLocks noGrp="1"/>
          </p:cNvSpPr>
          <p:nvPr>
            <p:ph type="dt" sz="half" idx="2"/>
          </p:nvPr>
        </p:nvSpPr>
        <p:spPr>
          <a:xfrm>
            <a:off x="301625" y="6076950"/>
            <a:ext cx="2289175" cy="476250"/>
          </a:xfrm>
          <a:prstGeom prst="rect">
            <a:avLst/>
          </a:prstGeom>
        </p:spPr>
        <p:txBody>
          <a:bodyPr anchor="t"/>
          <a:lstStyle>
            <a:lvl1pPr>
              <a:defRPr sz="1400" dirty="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6E41C8B-750C-4A9E-8D90-E671D989F672}"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209924"/>
          <p:cNvSpPr>
            <a:spLocks noGrp="1"/>
          </p:cNvSpPr>
          <p:nvPr>
            <p:ph type="ftr" sz="quarter" idx="3"/>
          </p:nvPr>
        </p:nvSpPr>
        <p:spPr>
          <a:xfrm>
            <a:off x="3124200" y="6076950"/>
            <a:ext cx="2895600" cy="476250"/>
          </a:xfrm>
          <a:prstGeom prst="rect">
            <a:avLst/>
          </a:prstGeom>
        </p:spPr>
        <p:txBody>
          <a:bodyPr anchor="t"/>
          <a:lstStyle>
            <a:lvl1pPr algn="ctr">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209925"/>
          <p:cNvSpPr>
            <a:spLocks noGrp="1"/>
          </p:cNvSpPr>
          <p:nvPr>
            <p:ph type="sldNum" sz="quarter" idx="4"/>
          </p:nvPr>
        </p:nvSpPr>
        <p:spPr>
          <a:xfrm>
            <a:off x="6553200" y="6076950"/>
            <a:ext cx="2289175" cy="476250"/>
          </a:xfrm>
          <a:prstGeom prst="rect">
            <a:avLst/>
          </a:prstGeom>
        </p:spPr>
        <p:txBody>
          <a:bodyPr anchor="t"/>
          <a:lstStyle>
            <a:lvl1pPr algn="r">
              <a:defRPr sz="1400" dirty="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48C56E2-D68A-45E5-81A2-BE1BFEA5E7B3}"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2827D097-6B3E-4350-9A77-181B7C21FFAB}"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6EAC08C3-09F9-4778-9479-70EA963D7AE5}"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04800" y="1981200"/>
            <a:ext cx="4184968" cy="38862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60583" y="1981200"/>
            <a:ext cx="4184968" cy="38862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4"/>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41B8CF4D-8C78-474A-BB9E-4EE43D93F546}"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946E8F02-F607-4579-99DE-750D116E2C39}"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6D72962A-CDFF-4062-8E40-517BF9D9B059}"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7" name="日期占位符 2"/>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3"/>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277AEE79-93B0-4591-851E-8193599CC3C5}"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2"/>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3"/>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CCB343FB-3353-475D-B6B5-5558A228B46D}"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endParaRPr lang="zh-CN" altLang="en-US" noProof="1" smtClean="0"/>
          </a:p>
        </p:txBody>
      </p:sp>
      <p:sp>
        <p:nvSpPr>
          <p:cNvPr id="7" name="日期占位符 4"/>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65DF6805-24B7-421C-B4AF-F18CB636E891}"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7" name="日期占位符 4"/>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BEA6CDC6-773A-4ED5-B157-6A41CFF47876}"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1F20D3DA-582C-4CC7-AED0-C0844A950CA4}"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版">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9569" y="685800"/>
            <a:ext cx="2135981" cy="51816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301625" y="685800"/>
            <a:ext cx="6284119" cy="51816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44C48182-00B4-4062-A434-1237C6D41422}"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6291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3F7E273D-C1DD-46CF-86A2-FD053DB1E3AB}"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A57A87B-9A57-42C3-8871-9B913A47F5B4}"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85800"/>
            <a:ext cx="8543925" cy="51816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3F7E273D-C1DD-46CF-86A2-FD053DB1E3AB}"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A57A87B-9A57-42C3-8871-9B913A47F5B4}"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v"/>
              <a:defRPr/>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3F7E273D-C1DD-46CF-86A2-FD053DB1E3AB}"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A57A87B-9A57-42C3-8871-9B913A47F5B4}"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29000237-6DA2-4068-A8AC-2A56E7AB5D7A}"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3F7E273D-C1DD-46CF-86A2-FD053DB1E3AB}"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1A57A87B-9A57-42C3-8871-9B913A47F5B4}"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showMasterPhAnim="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
        <p:nvSpPr>
          <p:cNvPr id="209922" name="标题 209921"/>
          <p:cNvSpPr>
            <a:spLocks noGrp="1" noRot="1"/>
          </p:cNvSpPr>
          <p:nvPr>
            <p:ph type="ctrTitle"/>
          </p:nvPr>
        </p:nvSpPr>
        <p:spPr>
          <a:xfrm>
            <a:off x="3962400" y="1066800"/>
            <a:ext cx="4648200" cy="1981200"/>
          </a:xfrm>
          <a:prstGeom prst="rect">
            <a:avLst/>
          </a:prstGeom>
          <a:noFill/>
          <a:ln w="9525">
            <a:noFill/>
          </a:ln>
        </p:spPr>
        <p:txBody>
          <a:bodyPr/>
          <a:lstStyle>
            <a:lvl1pPr lvl="0">
              <a:buClrTx/>
              <a:buSzTx/>
              <a:buFontTx/>
              <a:defRPr/>
            </a:lvl1pPr>
          </a:lstStyle>
          <a:p>
            <a:pPr lvl="0"/>
            <a:r>
              <a:rPr lang="zh-CN" altLang="en-US" noProof="1"/>
              <a:t>单击此处编辑母版标题样式</a:t>
            </a:r>
            <a:endParaRPr lang="zh-CN" altLang="en-US" noProof="1"/>
          </a:p>
        </p:txBody>
      </p:sp>
      <p:sp>
        <p:nvSpPr>
          <p:cNvPr id="209923" name="副标题 209922"/>
          <p:cNvSpPr>
            <a:spLocks noGrp="1" noRot="1"/>
          </p:cNvSpPr>
          <p:nvPr>
            <p:ph type="subTitle" idx="1"/>
          </p:nvPr>
        </p:nvSpPr>
        <p:spPr>
          <a:xfrm>
            <a:off x="3962400" y="3657600"/>
            <a:ext cx="4572000" cy="1676400"/>
          </a:xfrm>
          <a:prstGeom prst="rect">
            <a:avLst/>
          </a:prstGeom>
          <a:noFill/>
          <a:ln w="9525">
            <a:noFill/>
          </a:ln>
        </p:spPr>
        <p:txBody>
          <a:bodyPr/>
          <a:lstStyle>
            <a:lvl1pPr marL="0" lvl="0" indent="0" algn="ctr">
              <a:buClr>
                <a:schemeClr val="hlink"/>
              </a:buClr>
              <a:buSzPct val="70000"/>
              <a:buFont typeface="Wingdings" panose="05000000000000000000" pitchFamily="2" charset="2"/>
              <a:buNone/>
              <a:defRPr/>
            </a:lvl1pPr>
            <a:lvl2pPr marL="457200" lvl="1" indent="0" algn="ctr">
              <a:buClr>
                <a:schemeClr val="accent2"/>
              </a:buClr>
              <a:buSzPct val="85000"/>
              <a:buFont typeface="Wingdings" panose="05000000000000000000" pitchFamily="2" charset="2"/>
              <a:buNone/>
              <a:defRPr/>
            </a:lvl2pPr>
            <a:lvl3pPr marL="914400" lvl="2" indent="0" algn="ctr">
              <a:buClr>
                <a:schemeClr val="hlink"/>
              </a:buClr>
              <a:buSzPct val="80000"/>
              <a:buFont typeface="Wingdings" panose="05000000000000000000" pitchFamily="2" charset="2"/>
              <a:buNone/>
              <a:defRPr/>
            </a:lvl3pPr>
            <a:lvl4pPr marL="1371600" lvl="3" indent="0" algn="ctr">
              <a:buClr>
                <a:schemeClr val="accent2"/>
              </a:buClr>
              <a:buSzPct val="90000"/>
              <a:buFont typeface="Wingdings" panose="05000000000000000000" pitchFamily="2" charset="2"/>
              <a:buNone/>
              <a:defRPr/>
            </a:lvl4pPr>
            <a:lvl5pPr marL="1828800" lvl="4" indent="0" algn="ctr">
              <a:buClr>
                <a:schemeClr val="hlink"/>
              </a:buClr>
              <a:buSzPct val="85000"/>
              <a:buFont typeface="Wingdings" panose="05000000000000000000" pitchFamily="2" charset="2"/>
              <a:buNone/>
              <a:defRPr/>
            </a:lvl5pPr>
          </a:lstStyle>
          <a:p>
            <a:pPr lvl="0"/>
            <a:r>
              <a:rPr lang="zh-CN" altLang="en-US" noProof="1"/>
              <a:t>单击此处编辑母版副标题样式</a:t>
            </a:r>
            <a:endParaRPr lang="zh-CN" altLang="en-US" noProof="1"/>
          </a:p>
        </p:txBody>
      </p:sp>
      <p:sp>
        <p:nvSpPr>
          <p:cNvPr id="7" name="日期占位符 209923"/>
          <p:cNvSpPr>
            <a:spLocks noGrp="1"/>
          </p:cNvSpPr>
          <p:nvPr>
            <p:ph type="dt" sz="half" idx="2"/>
          </p:nvPr>
        </p:nvSpPr>
        <p:spPr>
          <a:xfrm>
            <a:off x="301625" y="6076950"/>
            <a:ext cx="2289175" cy="476250"/>
          </a:xfrm>
          <a:prstGeom prst="rect">
            <a:avLst/>
          </a:prstGeom>
        </p:spPr>
        <p:txBody>
          <a:bodyPr anchor="t"/>
          <a:lstStyle>
            <a:lvl1pPr>
              <a:defRPr sz="1400" dirty="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0D28F35E-A525-4201-8CEE-409D9D835EA3}"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209924"/>
          <p:cNvSpPr>
            <a:spLocks noGrp="1"/>
          </p:cNvSpPr>
          <p:nvPr>
            <p:ph type="ftr" sz="quarter" idx="3"/>
          </p:nvPr>
        </p:nvSpPr>
        <p:spPr>
          <a:xfrm>
            <a:off x="3124200" y="6076950"/>
            <a:ext cx="2895600" cy="476250"/>
          </a:xfrm>
          <a:prstGeom prst="rect">
            <a:avLst/>
          </a:prstGeom>
        </p:spPr>
        <p:txBody>
          <a:bodyPr anchor="t"/>
          <a:lstStyle>
            <a:lvl1pPr algn="ctr">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209925"/>
          <p:cNvSpPr>
            <a:spLocks noGrp="1"/>
          </p:cNvSpPr>
          <p:nvPr>
            <p:ph type="sldNum" sz="quarter" idx="4"/>
          </p:nvPr>
        </p:nvSpPr>
        <p:spPr>
          <a:xfrm>
            <a:off x="6553200" y="6076950"/>
            <a:ext cx="2289175" cy="476250"/>
          </a:xfrm>
          <a:prstGeom prst="rect">
            <a:avLst/>
          </a:prstGeom>
        </p:spPr>
        <p:txBody>
          <a:bodyPr anchor="t"/>
          <a:lstStyle>
            <a:lvl1pPr algn="r">
              <a:defRPr sz="1400" dirty="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2CBDB8C-CD7B-4D58-8C8E-A7B61B17E848}"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1EC37155-052B-4B17-B2E3-C7C72F4AB175}"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smtClean="0"/>
              <a:t>单击此处编辑母版文本样式</a:t>
            </a:r>
            <a:endParaRPr lang="zh-CN" altLang="en-US" noProof="1" smtClean="0"/>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A24E50E5-3CBB-4775-A8F8-444EEE2CB7A9}"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04800" y="1981200"/>
            <a:ext cx="4184968" cy="38862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60583" y="1981200"/>
            <a:ext cx="4184968" cy="38862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4"/>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8E3A3D8D-0267-4823-834D-4F3D6798D184}"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F002EBB2-DEE2-45F7-9D16-692DFAF3C0A3}"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7" name="日期占位符 2"/>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3"/>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865447E3-B8F8-43F6-8541-455F964D56C9}"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2"/>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3"/>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0202078E-AEBC-4E5F-9D08-A068A20FCA74}"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endParaRPr lang="zh-CN" altLang="en-US" noProof="1" smtClean="0"/>
          </a:p>
        </p:txBody>
      </p:sp>
      <p:sp>
        <p:nvSpPr>
          <p:cNvPr id="7" name="日期占位符 4"/>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268A1190-517E-4BAA-825A-A76BD0829E79}"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7" name="日期占位符 4"/>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B1AB739C-4E34-473A-8D85-8998BF527D95}"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304800" y="1981200"/>
            <a:ext cx="4184968" cy="38862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60583" y="1981200"/>
            <a:ext cx="4184968" cy="38862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4"/>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D0C5A348-B8F5-4427-BEDC-3DD2419E5A67}"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35E2253B-7D09-49CC-B02E-6C3ECC289A98}"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版">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9569" y="685800"/>
            <a:ext cx="2135981" cy="51816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301625" y="685800"/>
            <a:ext cx="6284119" cy="51816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3"/>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4"/>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5"/>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26EA0AE2-FB8D-4BDA-94D7-A89EA4A4A96F}"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6286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6291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246A58-E3FA-4A43-B88B-F7A5743B66F2}"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5957A91-CC91-4063-B6B9-4F117CC4C936}"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1625" y="685800"/>
            <a:ext cx="8543925" cy="5181600"/>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246A58-E3FA-4A43-B88B-F7A5743B66F2}"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5957A91-CC91-4063-B6B9-4F117CC4C936}"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v"/>
              <a:defRPr/>
            </a:pPr>
            <a:endParaRPr kumimoji="0" lang="zh-CN" altLang="en-US" sz="3200" b="0" i="0" u="none" strike="noStrike" kern="1200" cap="none" spc="0" normalizeH="0" baseline="0" noProof="1">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246A58-E3FA-4A43-B88B-F7A5743B66F2}"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5957A91-CC91-4063-B6B9-4F117CC4C936}"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sz="half" idx="1"/>
          </p:nvPr>
        </p:nvSpPr>
        <p:spPr>
          <a:xfrm>
            <a:off x="6286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29150" y="1825625"/>
            <a:ext cx="3886200" cy="4351338"/>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246A58-E3FA-4A43-B88B-F7A5743B66F2}"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D5957A91-CC91-4063-B6B9-4F117CC4C936}"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890081" y="2665379"/>
            <a:ext cx="3655181"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4E0197BA-B835-4E6B-BA2E-DD1A7CE1983E}"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7" name="日期占位符 2"/>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3"/>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46218322-7A55-410E-9107-AA8A87E764AC}"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stretch>
            <a:fillRect/>
          </a:stretch>
        </a:blipFill>
        <a:effectLst/>
      </p:bgPr>
    </p:bg>
    <p:spTree>
      <p:nvGrpSpPr>
        <p:cNvPr id="1" name=""/>
        <p:cNvGrpSpPr/>
        <p:nvPr/>
      </p:nvGrpSpPr>
      <p:grpSpPr>
        <a:xfrm>
          <a:off x="0" y="0"/>
          <a:ext cx="0" cy="0"/>
          <a:chOff x="0" y="0"/>
          <a:chExt cx="0" cy="0"/>
        </a:xfrm>
      </p:grpSpPr>
      <p:sp>
        <p:nvSpPr>
          <p:cNvPr id="7" name="日期占位符 1"/>
          <p:cNvSpPr>
            <a:spLocks noGrp="1"/>
          </p:cNvSpPr>
          <p:nvPr>
            <p:ph type="dt" sz="half" idx="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2"/>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3"/>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640FC96A-4194-48B1-AC6D-3563BE75BD12}"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smtClean="0"/>
              <a:t>单击此处编辑母版文本样式</a:t>
            </a:r>
            <a:endParaRPr lang="zh-CN" altLang="en-US" noProof="1" smtClean="0"/>
          </a:p>
        </p:txBody>
      </p:sp>
      <p:sp>
        <p:nvSpPr>
          <p:cNvPr id="7" name="日期占位符 4"/>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4EA0648E-902D-4A97-91A9-C39DFBD0079E}"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smtClean="0"/>
              <a:t>单击此处编辑母版文本样式</a:t>
            </a:r>
            <a:endParaRPr lang="zh-CN" altLang="en-US" noProof="1" smtClean="0"/>
          </a:p>
        </p:txBody>
      </p:sp>
      <p:sp>
        <p:nvSpPr>
          <p:cNvPr id="7" name="日期占位符 4"/>
          <p:cNvSpPr>
            <a:spLocks noGrp="1"/>
          </p:cNvSpPr>
          <p:nvPr>
            <p:ph type="dt" sz="half" idx="12"/>
          </p:nvPr>
        </p:nvSpPr>
        <p:spPr>
          <a:xfrm>
            <a:off x="301625" y="6019800"/>
            <a:ext cx="2289175" cy="476250"/>
          </a:xfrm>
          <a:prstGeom prst="rect">
            <a:avLst/>
          </a:prstGeom>
        </p:spPr>
        <p:txBody>
          <a:bodyPr/>
          <a:lstStyle>
            <a:lvl1pPr>
              <a:defRPr>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5"/>
          <p:cNvSpPr>
            <a:spLocks noGrp="1"/>
          </p:cNvSpPr>
          <p:nvPr>
            <p:ph type="ftr" sz="quarter" idx="3"/>
          </p:nvPr>
        </p:nvSpPr>
        <p:spPr>
          <a:xfrm>
            <a:off x="3124200" y="6019800"/>
            <a:ext cx="2895600" cy="476250"/>
          </a:xfrm>
          <a:prstGeom prst="rect">
            <a:avLst/>
          </a:prstGeo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a:xfrm>
            <a:off x="6553200" y="6019800"/>
            <a:ext cx="2289175" cy="476250"/>
          </a:xfrm>
          <a:prstGeom prst="rect">
            <a:avLst/>
          </a:prstGeom>
        </p:spPr>
        <p:txBody>
          <a:bodyPr/>
          <a:lstStyle>
            <a:lvl1pPr>
              <a:defRPr dirty="0"/>
            </a:lvl1pPr>
          </a:lstStyle>
          <a:p>
            <a:pPr marL="0" marR="0" lvl="0" indent="0" algn="r" defTabSz="914400" rtl="0" eaLnBrk="1" fontAlgn="base" latinLnBrk="0" hangingPunct="1">
              <a:lnSpc>
                <a:spcPct val="100000"/>
              </a:lnSpc>
              <a:spcBef>
                <a:spcPct val="0"/>
              </a:spcBef>
              <a:spcAft>
                <a:spcPct val="0"/>
              </a:spcAft>
              <a:buClrTx/>
              <a:buSzTx/>
              <a:buFontTx/>
              <a:buNone/>
              <a:defRPr/>
            </a:pPr>
            <a:fld id="{1F28CAF9-7F7D-488E-9168-2048DADEE141}"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2.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7" Type="http://schemas.openxmlformats.org/officeDocument/2006/relationships/theme" Target="../theme/theme2.xml"/><Relationship Id="rId16" Type="http://schemas.openxmlformats.org/officeDocument/2006/relationships/image" Target="../media/image2.jpeg"/><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9.xml"/><Relationship Id="rId8" Type="http://schemas.openxmlformats.org/officeDocument/2006/relationships/slideLayout" Target="../slideLayouts/slideLayout38.xml"/><Relationship Id="rId7" Type="http://schemas.openxmlformats.org/officeDocument/2006/relationships/slideLayout" Target="../slideLayouts/slideLayout37.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3" Type="http://schemas.openxmlformats.org/officeDocument/2006/relationships/slideLayout" Target="../slideLayouts/slideLayout33.xml"/><Relationship Id="rId2" Type="http://schemas.openxmlformats.org/officeDocument/2006/relationships/slideLayout" Target="../slideLayouts/slideLayout32.xml"/><Relationship Id="rId17" Type="http://schemas.openxmlformats.org/officeDocument/2006/relationships/theme" Target="../theme/theme3.xml"/><Relationship Id="rId16" Type="http://schemas.openxmlformats.org/officeDocument/2006/relationships/image" Target="../media/image2.jpeg"/><Relationship Id="rId15" Type="http://schemas.openxmlformats.org/officeDocument/2006/relationships/slideLayout" Target="../slideLayouts/slideLayout45.xml"/><Relationship Id="rId14" Type="http://schemas.openxmlformats.org/officeDocument/2006/relationships/slideLayout" Target="../slideLayouts/slideLayout44.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p:sp>
        <p:nvSpPr>
          <p:cNvPr id="1026" name="标题 208897"/>
          <p:cNvSpPr>
            <a:spLocks noGrp="1" noRot="1"/>
          </p:cNvSpPr>
          <p:nvPr>
            <p:ph type="title"/>
          </p:nvPr>
        </p:nvSpPr>
        <p:spPr>
          <a:xfrm>
            <a:off x="301625" y="6858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文本占位符 208898"/>
          <p:cNvSpPr>
            <a:spLocks noGrp="1" noRot="1"/>
          </p:cNvSpPr>
          <p:nvPr>
            <p:ph type="body"/>
          </p:nvPr>
        </p:nvSpPr>
        <p:spPr>
          <a:xfrm>
            <a:off x="304800" y="1981200"/>
            <a:ext cx="854075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8900" name="日期占位符 208899"/>
          <p:cNvSpPr>
            <a:spLocks noGrp="1"/>
          </p:cNvSpPr>
          <p:nvPr>
            <p:ph type="dt" sz="half" idx="2"/>
          </p:nvPr>
        </p:nvSpPr>
        <p:spPr>
          <a:xfrm>
            <a:off x="301625" y="6019800"/>
            <a:ext cx="2289175" cy="476250"/>
          </a:xfrm>
          <a:prstGeom prst="rect">
            <a:avLst/>
          </a:prstGeom>
          <a:noFill/>
          <a:ln w="9525">
            <a:noFill/>
          </a:ln>
        </p:spPr>
        <p:txBody>
          <a:bodyPr/>
          <a:lstStyle>
            <a:lvl1pPr eaLnBrk="1" hangingPunct="1">
              <a:defRPr sz="1400" noProof="1" dirty="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CA89147D-9E39-4F38-A355-E274140AF214}"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8901" name="页脚占位符 208900"/>
          <p:cNvSpPr>
            <a:spLocks noGrp="1"/>
          </p:cNvSpPr>
          <p:nvPr>
            <p:ph type="ftr" sz="quarter" idx="3"/>
          </p:nvPr>
        </p:nvSpPr>
        <p:spPr>
          <a:xfrm>
            <a:off x="3124200" y="6019800"/>
            <a:ext cx="2895600" cy="476250"/>
          </a:xfrm>
          <a:prstGeom prst="rect">
            <a:avLst/>
          </a:prstGeom>
          <a:noFill/>
          <a:ln w="9525">
            <a:noFill/>
          </a:ln>
        </p:spPr>
        <p:txBody>
          <a:bodyPr/>
          <a:lstStyle>
            <a:lvl1pPr algn="ctr" eaLnBrk="1" hangingPunct="1">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902" name="灯片编号占位符 208901"/>
          <p:cNvSpPr>
            <a:spLocks noGrp="1"/>
          </p:cNvSpPr>
          <p:nvPr>
            <p:ph type="sldNum" sz="quarter" idx="4"/>
          </p:nvPr>
        </p:nvSpPr>
        <p:spPr>
          <a:xfrm>
            <a:off x="6553200" y="6019800"/>
            <a:ext cx="2289175" cy="476250"/>
          </a:xfrm>
          <a:prstGeom prst="rect">
            <a:avLst/>
          </a:prstGeom>
          <a:noFill/>
          <a:ln w="9525">
            <a:noFill/>
          </a:ln>
        </p:spPr>
        <p:txBody>
          <a:bodyPr/>
          <a:lstStyle>
            <a:lvl1pPr algn="r" eaLnBrk="1" hangingPunct="1">
              <a:defRPr sz="1400" noProof="1" dirty="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9ABA0F7-0580-4E74-B6E2-25D47D4B242F}"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p:sp>
        <p:nvSpPr>
          <p:cNvPr id="3074" name="标题 208897"/>
          <p:cNvSpPr>
            <a:spLocks noGrp="1" noRot="1"/>
          </p:cNvSpPr>
          <p:nvPr>
            <p:ph type="title"/>
          </p:nvPr>
        </p:nvSpPr>
        <p:spPr>
          <a:xfrm>
            <a:off x="301625" y="6858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075" name="文本占位符 208898"/>
          <p:cNvSpPr>
            <a:spLocks noGrp="1" noRot="1"/>
          </p:cNvSpPr>
          <p:nvPr>
            <p:ph type="body"/>
          </p:nvPr>
        </p:nvSpPr>
        <p:spPr>
          <a:xfrm>
            <a:off x="304800" y="1981200"/>
            <a:ext cx="854075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8900" name="日期占位符 208899"/>
          <p:cNvSpPr>
            <a:spLocks noGrp="1"/>
          </p:cNvSpPr>
          <p:nvPr>
            <p:ph type="dt" sz="half" idx="2"/>
          </p:nvPr>
        </p:nvSpPr>
        <p:spPr>
          <a:xfrm>
            <a:off x="301625" y="6019800"/>
            <a:ext cx="2289175" cy="476250"/>
          </a:xfrm>
          <a:prstGeom prst="rect">
            <a:avLst/>
          </a:prstGeom>
          <a:noFill/>
          <a:ln w="9525">
            <a:noFill/>
          </a:ln>
        </p:spPr>
        <p:txBody>
          <a:bodyPr/>
          <a:lstStyle>
            <a:lvl1pPr eaLnBrk="1" hangingPunct="1">
              <a:defRPr sz="1400" noProof="1" dirty="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F7E273D-C1DD-46CF-86A2-FD053DB1E3AB}"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8901" name="页脚占位符 208900"/>
          <p:cNvSpPr>
            <a:spLocks noGrp="1"/>
          </p:cNvSpPr>
          <p:nvPr>
            <p:ph type="ftr" sz="quarter" idx="3"/>
          </p:nvPr>
        </p:nvSpPr>
        <p:spPr>
          <a:xfrm>
            <a:off x="3124200" y="6019800"/>
            <a:ext cx="2895600" cy="476250"/>
          </a:xfrm>
          <a:prstGeom prst="rect">
            <a:avLst/>
          </a:prstGeom>
          <a:noFill/>
          <a:ln w="9525">
            <a:noFill/>
          </a:ln>
        </p:spPr>
        <p:txBody>
          <a:bodyPr/>
          <a:lstStyle>
            <a:lvl1pPr algn="ctr" eaLnBrk="1" hangingPunct="1">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902" name="灯片编号占位符 208901"/>
          <p:cNvSpPr>
            <a:spLocks noGrp="1"/>
          </p:cNvSpPr>
          <p:nvPr>
            <p:ph type="sldNum" sz="quarter" idx="4"/>
          </p:nvPr>
        </p:nvSpPr>
        <p:spPr>
          <a:xfrm>
            <a:off x="6553200" y="6019800"/>
            <a:ext cx="2289175" cy="476250"/>
          </a:xfrm>
          <a:prstGeom prst="rect">
            <a:avLst/>
          </a:prstGeom>
          <a:noFill/>
          <a:ln w="9525">
            <a:noFill/>
          </a:ln>
        </p:spPr>
        <p:txBody>
          <a:bodyPr/>
          <a:lstStyle>
            <a:lvl1pPr algn="r" eaLnBrk="1" hangingPunct="1">
              <a:defRPr sz="1400" noProof="1" dirty="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1A57A87B-9A57-42C3-8871-9B913A47F5B4}"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p:sp>
        <p:nvSpPr>
          <p:cNvPr id="2050" name="标题 208897"/>
          <p:cNvSpPr>
            <a:spLocks noGrp="1" noRot="1"/>
          </p:cNvSpPr>
          <p:nvPr>
            <p:ph type="title"/>
          </p:nvPr>
        </p:nvSpPr>
        <p:spPr>
          <a:xfrm>
            <a:off x="301625" y="685800"/>
            <a:ext cx="854075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1" name="文本占位符 208898"/>
          <p:cNvSpPr>
            <a:spLocks noGrp="1" noRot="1"/>
          </p:cNvSpPr>
          <p:nvPr>
            <p:ph type="body"/>
          </p:nvPr>
        </p:nvSpPr>
        <p:spPr>
          <a:xfrm>
            <a:off x="304800" y="1981200"/>
            <a:ext cx="8540750" cy="38862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8900" name="日期占位符 208899"/>
          <p:cNvSpPr>
            <a:spLocks noGrp="1"/>
          </p:cNvSpPr>
          <p:nvPr>
            <p:ph type="dt" sz="half" idx="2"/>
          </p:nvPr>
        </p:nvSpPr>
        <p:spPr>
          <a:xfrm>
            <a:off x="301625" y="6019800"/>
            <a:ext cx="2289175" cy="476250"/>
          </a:xfrm>
          <a:prstGeom prst="rect">
            <a:avLst/>
          </a:prstGeom>
          <a:noFill/>
          <a:ln w="9525">
            <a:noFill/>
          </a:ln>
        </p:spPr>
        <p:txBody>
          <a:bodyPr/>
          <a:lstStyle>
            <a:lvl1pPr eaLnBrk="1" hangingPunct="1">
              <a:defRPr sz="1400" noProof="1" dirty="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B246A58-E3FA-4A43-B88B-F7A5743B66F2}" type="datetime1">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8901" name="页脚占位符 208900"/>
          <p:cNvSpPr>
            <a:spLocks noGrp="1"/>
          </p:cNvSpPr>
          <p:nvPr>
            <p:ph type="ftr" sz="quarter" idx="3"/>
          </p:nvPr>
        </p:nvSpPr>
        <p:spPr>
          <a:xfrm>
            <a:off x="3124200" y="6019800"/>
            <a:ext cx="2895600" cy="476250"/>
          </a:xfrm>
          <a:prstGeom prst="rect">
            <a:avLst/>
          </a:prstGeom>
          <a:noFill/>
          <a:ln w="9525">
            <a:noFill/>
          </a:ln>
        </p:spPr>
        <p:txBody>
          <a:bodyPr/>
          <a:lstStyle>
            <a:lvl1pPr algn="ctr" eaLnBrk="1" hangingPunct="1">
              <a:defRPr sz="1400" noProof="1">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8902" name="灯片编号占位符 208901"/>
          <p:cNvSpPr>
            <a:spLocks noGrp="1"/>
          </p:cNvSpPr>
          <p:nvPr>
            <p:ph type="sldNum" sz="quarter" idx="4"/>
          </p:nvPr>
        </p:nvSpPr>
        <p:spPr>
          <a:xfrm>
            <a:off x="6553200" y="6019800"/>
            <a:ext cx="2289175" cy="476250"/>
          </a:xfrm>
          <a:prstGeom prst="rect">
            <a:avLst/>
          </a:prstGeom>
          <a:noFill/>
          <a:ln w="9525">
            <a:noFill/>
          </a:ln>
        </p:spPr>
        <p:txBody>
          <a:bodyPr/>
          <a:lstStyle>
            <a:lvl1pPr algn="r" eaLnBrk="1" hangingPunct="1">
              <a:defRPr sz="1400" noProof="1" dirty="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5957A91-CC91-4063-B6B9-4F117CC4C936}" type="slidenum">
              <a:rPr kumimoji="0" lang="zh-CN" altLang="en-US" sz="1400"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400" b="0"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hlink"/>
        </a:buClr>
        <a:buSzPct val="85000"/>
        <a:buFont typeface="Wingdings" panose="05000000000000000000" pitchFamily="2" charset="2"/>
        <a:buChar char="v"/>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7" Type="http://schemas.openxmlformats.org/officeDocument/2006/relationships/notesSlide" Target="../notesSlides/notesSlide53.xml"/><Relationship Id="rId6" Type="http://schemas.openxmlformats.org/officeDocument/2006/relationships/vmlDrawing" Target="../drawings/vmlDrawing29.vml"/><Relationship Id="rId5" Type="http://schemas.openxmlformats.org/officeDocument/2006/relationships/slideLayout" Target="../slideLayouts/slideLayout4.xml"/><Relationship Id="rId4" Type="http://schemas.openxmlformats.org/officeDocument/2006/relationships/image" Target="../media/image135.wmf"/><Relationship Id="rId3" Type="http://schemas.openxmlformats.org/officeDocument/2006/relationships/oleObject" Target="../embeddings/oleObject120.bin"/><Relationship Id="rId2" Type="http://schemas.openxmlformats.org/officeDocument/2006/relationships/image" Target="../media/image134.wmf"/><Relationship Id="rId1" Type="http://schemas.openxmlformats.org/officeDocument/2006/relationships/oleObject" Target="../embeddings/oleObject119.bin"/></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oleObject" Target="../embeddings/oleObject5.bin"/><Relationship Id="rId7" Type="http://schemas.openxmlformats.org/officeDocument/2006/relationships/oleObject" Target="../embeddings/oleObject4.bin"/><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wmf"/><Relationship Id="rId3" Type="http://schemas.openxmlformats.org/officeDocument/2006/relationships/oleObject" Target="../embeddings/oleObject2.bin"/><Relationship Id="rId2" Type="http://schemas.openxmlformats.org/officeDocument/2006/relationships/image" Target="../media/image7.wmf"/><Relationship Id="rId18" Type="http://schemas.openxmlformats.org/officeDocument/2006/relationships/notesSlide" Target="../notesSlides/notesSlide14.xml"/><Relationship Id="rId17" Type="http://schemas.openxmlformats.org/officeDocument/2006/relationships/vmlDrawing" Target="../drawings/vmlDrawing1.vml"/><Relationship Id="rId16" Type="http://schemas.openxmlformats.org/officeDocument/2006/relationships/slideLayout" Target="../slideLayouts/slideLayout7.xml"/><Relationship Id="rId15" Type="http://schemas.openxmlformats.org/officeDocument/2006/relationships/oleObject" Target="../embeddings/oleObject12.bin"/><Relationship Id="rId14" Type="http://schemas.openxmlformats.org/officeDocument/2006/relationships/oleObject" Target="../embeddings/oleObject11.bin"/><Relationship Id="rId13" Type="http://schemas.openxmlformats.org/officeDocument/2006/relationships/oleObject" Target="../embeddings/oleObject10.bin"/><Relationship Id="rId12" Type="http://schemas.openxmlformats.org/officeDocument/2006/relationships/oleObject" Target="../embeddings/oleObject9.bin"/><Relationship Id="rId11" Type="http://schemas.openxmlformats.org/officeDocument/2006/relationships/oleObject" Target="../embeddings/oleObject8.bin"/><Relationship Id="rId10" Type="http://schemas.openxmlformats.org/officeDocument/2006/relationships/oleObject" Target="../embeddings/oleObject7.bin"/><Relationship Id="rId1"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oleObject" Target="../embeddings/oleObject13.bin"/></Relationships>
</file>

<file path=ppt/slides/_rels/slide27.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oleObject" Target="../embeddings/oleObject15.bin"/><Relationship Id="rId2" Type="http://schemas.openxmlformats.org/officeDocument/2006/relationships/image" Target="../media/image14.png"/><Relationship Id="rId1" Type="http://schemas.openxmlformats.org/officeDocument/2006/relationships/oleObject" Target="../embeddings/oleObject14.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jpeg"/><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oleObject" Target="../embeddings/oleObject16.bin"/></Relationships>
</file>

<file path=ppt/slides/_rels/slide39.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wmf"/><Relationship Id="rId3" Type="http://schemas.openxmlformats.org/officeDocument/2006/relationships/oleObject" Target="../embeddings/oleObject18.bin"/><Relationship Id="rId2" Type="http://schemas.openxmlformats.org/officeDocument/2006/relationships/image" Target="../media/image23.wmf"/><Relationship Id="rId1" Type="http://schemas.openxmlformats.org/officeDocument/2006/relationships/oleObject" Target="../embeddings/oleObject17.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vmlDrawing" Target="../drawings/vmlDrawing6.vml"/><Relationship Id="rId4" Type="http://schemas.openxmlformats.org/officeDocument/2006/relationships/slideLayout" Target="../slideLayouts/slideLayout7.xml"/><Relationship Id="rId3" Type="http://schemas.openxmlformats.org/officeDocument/2006/relationships/image" Target="../media/image28.jpeg"/><Relationship Id="rId2" Type="http://schemas.openxmlformats.org/officeDocument/2006/relationships/image" Target="../media/image27.wmf"/><Relationship Id="rId1" Type="http://schemas.openxmlformats.org/officeDocument/2006/relationships/oleObject" Target="../embeddings/oleObject19.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oleObject" Target="../embeddings/oleObject23.bin"/><Relationship Id="rId7" Type="http://schemas.openxmlformats.org/officeDocument/2006/relationships/image" Target="../media/image33.wmf"/><Relationship Id="rId6" Type="http://schemas.openxmlformats.org/officeDocument/2006/relationships/oleObject" Target="../embeddings/oleObject22.bin"/><Relationship Id="rId5" Type="http://schemas.openxmlformats.org/officeDocument/2006/relationships/image" Target="../media/image32.wmf"/><Relationship Id="rId4" Type="http://schemas.openxmlformats.org/officeDocument/2006/relationships/oleObject" Target="../embeddings/oleObject21.bin"/><Relationship Id="rId3" Type="http://schemas.openxmlformats.org/officeDocument/2006/relationships/image" Target="../media/image31.wmf"/><Relationship Id="rId2" Type="http://schemas.openxmlformats.org/officeDocument/2006/relationships/oleObject" Target="../embeddings/oleObject20.bin"/><Relationship Id="rId15" Type="http://schemas.openxmlformats.org/officeDocument/2006/relationships/vmlDrawing" Target="../drawings/vmlDrawing7.vml"/><Relationship Id="rId14" Type="http://schemas.openxmlformats.org/officeDocument/2006/relationships/slideLayout" Target="../slideLayouts/slideLayout7.xml"/><Relationship Id="rId13" Type="http://schemas.openxmlformats.org/officeDocument/2006/relationships/image" Target="../media/image35.wmf"/><Relationship Id="rId12" Type="http://schemas.openxmlformats.org/officeDocument/2006/relationships/oleObject" Target="../embeddings/oleObject26.bin"/><Relationship Id="rId11" Type="http://schemas.openxmlformats.org/officeDocument/2006/relationships/image" Target="../media/image34.png"/><Relationship Id="rId10" Type="http://schemas.openxmlformats.org/officeDocument/2006/relationships/oleObject" Target="../embeddings/oleObject25.bin"/><Relationship Id="rId1" Type="http://schemas.openxmlformats.org/officeDocument/2006/relationships/image" Target="../media/image30.jpeg"/></Relationships>
</file>

<file path=ppt/slides/_rels/slide44.xml.rels><?xml version="1.0" encoding="UTF-8" standalone="yes"?>
<Relationships xmlns="http://schemas.openxmlformats.org/package/2006/relationships"><Relationship Id="rId9" Type="http://schemas.openxmlformats.org/officeDocument/2006/relationships/oleObject" Target="../embeddings/oleObject31.bin"/><Relationship Id="rId8" Type="http://schemas.openxmlformats.org/officeDocument/2006/relationships/oleObject" Target="../embeddings/oleObject30.bin"/><Relationship Id="rId7" Type="http://schemas.openxmlformats.org/officeDocument/2006/relationships/image" Target="../media/image32.wmf"/><Relationship Id="rId6" Type="http://schemas.openxmlformats.org/officeDocument/2006/relationships/oleObject" Target="../embeddings/oleObject29.bin"/><Relationship Id="rId5" Type="http://schemas.openxmlformats.org/officeDocument/2006/relationships/image" Target="../media/image31.wmf"/><Relationship Id="rId4" Type="http://schemas.openxmlformats.org/officeDocument/2006/relationships/oleObject" Target="../embeddings/oleObject28.bin"/><Relationship Id="rId3" Type="http://schemas.openxmlformats.org/officeDocument/2006/relationships/image" Target="../media/image33.wmf"/><Relationship Id="rId2" Type="http://schemas.openxmlformats.org/officeDocument/2006/relationships/oleObject" Target="../embeddings/oleObject27.bin"/><Relationship Id="rId16" Type="http://schemas.openxmlformats.org/officeDocument/2006/relationships/vmlDrawing" Target="../drawings/vmlDrawing8.vml"/><Relationship Id="rId15" Type="http://schemas.openxmlformats.org/officeDocument/2006/relationships/slideLayout" Target="../slideLayouts/slideLayout7.xml"/><Relationship Id="rId14" Type="http://schemas.openxmlformats.org/officeDocument/2006/relationships/image" Target="../media/image35.wmf"/><Relationship Id="rId13" Type="http://schemas.openxmlformats.org/officeDocument/2006/relationships/oleObject" Target="../embeddings/oleObject34.bin"/><Relationship Id="rId12" Type="http://schemas.openxmlformats.org/officeDocument/2006/relationships/image" Target="../media/image37.png"/><Relationship Id="rId11" Type="http://schemas.openxmlformats.org/officeDocument/2006/relationships/oleObject" Target="../embeddings/oleObject33.bin"/><Relationship Id="rId10" Type="http://schemas.openxmlformats.org/officeDocument/2006/relationships/oleObject" Target="../embeddings/oleObject32.bin"/><Relationship Id="rId1" Type="http://schemas.openxmlformats.org/officeDocument/2006/relationships/image" Target="../media/image3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9" Type="http://schemas.openxmlformats.org/officeDocument/2006/relationships/vmlDrawing" Target="../drawings/vmlDrawing9.vml"/><Relationship Id="rId8" Type="http://schemas.openxmlformats.org/officeDocument/2006/relationships/slideLayout" Target="../slideLayouts/slideLayout7.xml"/><Relationship Id="rId7" Type="http://schemas.openxmlformats.org/officeDocument/2006/relationships/image" Target="../media/image41.png"/><Relationship Id="rId6" Type="http://schemas.openxmlformats.org/officeDocument/2006/relationships/image" Target="../media/image40.wmf"/><Relationship Id="rId5" Type="http://schemas.openxmlformats.org/officeDocument/2006/relationships/oleObject" Target="../embeddings/oleObject37.bin"/><Relationship Id="rId4" Type="http://schemas.openxmlformats.org/officeDocument/2006/relationships/image" Target="../media/image39.wmf"/><Relationship Id="rId3" Type="http://schemas.openxmlformats.org/officeDocument/2006/relationships/oleObject" Target="../embeddings/oleObject36.bin"/><Relationship Id="rId2" Type="http://schemas.openxmlformats.org/officeDocument/2006/relationships/image" Target="../media/image38.wmf"/><Relationship Id="rId1" Type="http://schemas.openxmlformats.org/officeDocument/2006/relationships/oleObject" Target="../embeddings/oleObject35.bin"/></Relationships>
</file>

<file path=ppt/slides/_rels/slide49.xml.rels><?xml version="1.0" encoding="UTF-8" standalone="yes"?>
<Relationships xmlns="http://schemas.openxmlformats.org/package/2006/relationships"><Relationship Id="rId9" Type="http://schemas.openxmlformats.org/officeDocument/2006/relationships/oleObject" Target="../embeddings/oleObject42.bin"/><Relationship Id="rId8" Type="http://schemas.openxmlformats.org/officeDocument/2006/relationships/image" Target="../media/image45.wmf"/><Relationship Id="rId7" Type="http://schemas.openxmlformats.org/officeDocument/2006/relationships/oleObject" Target="../embeddings/oleObject41.bin"/><Relationship Id="rId6" Type="http://schemas.openxmlformats.org/officeDocument/2006/relationships/image" Target="../media/image44.wmf"/><Relationship Id="rId5" Type="http://schemas.openxmlformats.org/officeDocument/2006/relationships/oleObject" Target="../embeddings/oleObject40.bin"/><Relationship Id="rId4" Type="http://schemas.openxmlformats.org/officeDocument/2006/relationships/image" Target="../media/image43.wmf"/><Relationship Id="rId34" Type="http://schemas.openxmlformats.org/officeDocument/2006/relationships/vmlDrawing" Target="../drawings/vmlDrawing10.vml"/><Relationship Id="rId33" Type="http://schemas.openxmlformats.org/officeDocument/2006/relationships/slideLayout" Target="../slideLayouts/slideLayout7.xml"/><Relationship Id="rId32" Type="http://schemas.openxmlformats.org/officeDocument/2006/relationships/image" Target="../media/image57.wmf"/><Relationship Id="rId31" Type="http://schemas.openxmlformats.org/officeDocument/2006/relationships/oleObject" Target="../embeddings/oleObject53.bin"/><Relationship Id="rId30" Type="http://schemas.openxmlformats.org/officeDocument/2006/relationships/image" Target="../media/image56.wmf"/><Relationship Id="rId3" Type="http://schemas.openxmlformats.org/officeDocument/2006/relationships/oleObject" Target="../embeddings/oleObject39.bin"/><Relationship Id="rId29" Type="http://schemas.openxmlformats.org/officeDocument/2006/relationships/oleObject" Target="../embeddings/oleObject52.bin"/><Relationship Id="rId28" Type="http://schemas.openxmlformats.org/officeDocument/2006/relationships/image" Target="../media/image55.wmf"/><Relationship Id="rId27" Type="http://schemas.openxmlformats.org/officeDocument/2006/relationships/oleObject" Target="../embeddings/oleObject51.bin"/><Relationship Id="rId26" Type="http://schemas.openxmlformats.org/officeDocument/2006/relationships/image" Target="../media/image54.wmf"/><Relationship Id="rId25" Type="http://schemas.openxmlformats.org/officeDocument/2006/relationships/oleObject" Target="../embeddings/oleObject50.bin"/><Relationship Id="rId24" Type="http://schemas.openxmlformats.org/officeDocument/2006/relationships/image" Target="../media/image53.wmf"/><Relationship Id="rId23" Type="http://schemas.openxmlformats.org/officeDocument/2006/relationships/oleObject" Target="../embeddings/oleObject49.bin"/><Relationship Id="rId22" Type="http://schemas.openxmlformats.org/officeDocument/2006/relationships/image" Target="../media/image52.wmf"/><Relationship Id="rId21" Type="http://schemas.openxmlformats.org/officeDocument/2006/relationships/oleObject" Target="../embeddings/oleObject48.bin"/><Relationship Id="rId20" Type="http://schemas.openxmlformats.org/officeDocument/2006/relationships/image" Target="../media/image51.wmf"/><Relationship Id="rId2" Type="http://schemas.openxmlformats.org/officeDocument/2006/relationships/image" Target="../media/image42.wmf"/><Relationship Id="rId19" Type="http://schemas.openxmlformats.org/officeDocument/2006/relationships/oleObject" Target="../embeddings/oleObject47.bin"/><Relationship Id="rId18" Type="http://schemas.openxmlformats.org/officeDocument/2006/relationships/image" Target="../media/image50.wmf"/><Relationship Id="rId17" Type="http://schemas.openxmlformats.org/officeDocument/2006/relationships/oleObject" Target="../embeddings/oleObject46.bin"/><Relationship Id="rId16" Type="http://schemas.openxmlformats.org/officeDocument/2006/relationships/image" Target="../media/image49.wmf"/><Relationship Id="rId15" Type="http://schemas.openxmlformats.org/officeDocument/2006/relationships/oleObject" Target="../embeddings/oleObject45.bin"/><Relationship Id="rId14" Type="http://schemas.openxmlformats.org/officeDocument/2006/relationships/image" Target="../media/image48.wmf"/><Relationship Id="rId13" Type="http://schemas.openxmlformats.org/officeDocument/2006/relationships/oleObject" Target="../embeddings/oleObject44.bin"/><Relationship Id="rId12" Type="http://schemas.openxmlformats.org/officeDocument/2006/relationships/image" Target="../media/image47.wmf"/><Relationship Id="rId11" Type="http://schemas.openxmlformats.org/officeDocument/2006/relationships/oleObject" Target="../embeddings/oleObject43.bin"/><Relationship Id="rId10" Type="http://schemas.openxmlformats.org/officeDocument/2006/relationships/image" Target="../media/image46.wmf"/><Relationship Id="rId1" Type="http://schemas.openxmlformats.org/officeDocument/2006/relationships/oleObject" Target="../embeddings/oleObject38.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vmlDrawing" Target="../drawings/vmlDrawing11.vml"/><Relationship Id="rId3" Type="http://schemas.openxmlformats.org/officeDocument/2006/relationships/slideLayout" Target="../slideLayouts/slideLayout32.xml"/><Relationship Id="rId2" Type="http://schemas.openxmlformats.org/officeDocument/2006/relationships/image" Target="../media/image58.wmf"/><Relationship Id="rId1" Type="http://schemas.openxmlformats.org/officeDocument/2006/relationships/oleObject" Target="../embeddings/oleObject54.bin"/></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12.vml"/><Relationship Id="rId3" Type="http://schemas.openxmlformats.org/officeDocument/2006/relationships/slideLayout" Target="../slideLayouts/slideLayout32.xml"/><Relationship Id="rId2" Type="http://schemas.openxmlformats.org/officeDocument/2006/relationships/image" Target="../media/image59.wmf"/><Relationship Id="rId1" Type="http://schemas.openxmlformats.org/officeDocument/2006/relationships/oleObject" Target="../embeddings/oleObject55.bin"/></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tags" Target="../tags/tag3.xml"/></Relationships>
</file>

<file path=ppt/slides/_rels/slide53.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37.xml"/><Relationship Id="rId4" Type="http://schemas.openxmlformats.org/officeDocument/2006/relationships/image" Target="../media/image61.png"/><Relationship Id="rId3" Type="http://schemas.openxmlformats.org/officeDocument/2006/relationships/oleObject" Target="../embeddings/oleObject57.bin"/><Relationship Id="rId2" Type="http://schemas.openxmlformats.org/officeDocument/2006/relationships/image" Target="../media/image60.wmf"/><Relationship Id="rId1" Type="http://schemas.openxmlformats.org/officeDocument/2006/relationships/oleObject" Target="../embeddings/oleObject56.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image" Target="../media/image62.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png"/><Relationship Id="rId2" Type="http://schemas.openxmlformats.org/officeDocument/2006/relationships/image" Target="../media/image25.png"/><Relationship Id="rId1" Type="http://schemas.openxmlformats.org/officeDocument/2006/relationships/image" Target="../media/image21.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65.png"/><Relationship Id="rId1" Type="http://schemas.openxmlformats.org/officeDocument/2006/relationships/image" Target="../media/image64.pn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6.xml"/><Relationship Id="rId3" Type="http://schemas.openxmlformats.org/officeDocument/2006/relationships/oleObject" Target="../embeddings/oleObject59.bin"/><Relationship Id="rId2" Type="http://schemas.openxmlformats.org/officeDocument/2006/relationships/image" Target="../media/image72.wmf"/><Relationship Id="rId1" Type="http://schemas.openxmlformats.org/officeDocument/2006/relationships/oleObject" Target="../embeddings/oleObject58.bin"/></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73.emf"/><Relationship Id="rId1" Type="http://schemas.openxmlformats.org/officeDocument/2006/relationships/oleObject" Target="../embeddings/oleObject60.bin"/></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7.xml"/><Relationship Id="rId2" Type="http://schemas.openxmlformats.org/officeDocument/2006/relationships/image" Target="../media/image75.jpeg"/><Relationship Id="rId1" Type="http://schemas.openxmlformats.org/officeDocument/2006/relationships/image" Target="../media/image74.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vmlDrawing" Target="../drawings/vmlDrawing16.vml"/><Relationship Id="rId7" Type="http://schemas.openxmlformats.org/officeDocument/2006/relationships/slideLayout" Target="../slideLayouts/slideLayout2.xml"/><Relationship Id="rId6" Type="http://schemas.openxmlformats.org/officeDocument/2006/relationships/image" Target="../media/image78.wmf"/><Relationship Id="rId5" Type="http://schemas.openxmlformats.org/officeDocument/2006/relationships/oleObject" Target="../embeddings/oleObject63.bin"/><Relationship Id="rId4" Type="http://schemas.openxmlformats.org/officeDocument/2006/relationships/image" Target="../media/image77.wmf"/><Relationship Id="rId3" Type="http://schemas.openxmlformats.org/officeDocument/2006/relationships/oleObject" Target="../embeddings/oleObject62.bin"/><Relationship Id="rId2" Type="http://schemas.openxmlformats.org/officeDocument/2006/relationships/image" Target="../media/image76.wmf"/><Relationship Id="rId1" Type="http://schemas.openxmlformats.org/officeDocument/2006/relationships/oleObject" Target="../embeddings/oleObject61.bin"/></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oleObject" Target="../embeddings/oleObject67.bin"/><Relationship Id="rId7" Type="http://schemas.openxmlformats.org/officeDocument/2006/relationships/oleObject" Target="../embeddings/oleObject66.bin"/><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wmf"/><Relationship Id="rId3" Type="http://schemas.openxmlformats.org/officeDocument/2006/relationships/oleObject" Target="../embeddings/oleObject65.bin"/><Relationship Id="rId2" Type="http://schemas.openxmlformats.org/officeDocument/2006/relationships/image" Target="../media/image79.wmf"/><Relationship Id="rId11" Type="http://schemas.openxmlformats.org/officeDocument/2006/relationships/notesSlide" Target="../notesSlides/notesSlide39.xml"/><Relationship Id="rId10" Type="http://schemas.openxmlformats.org/officeDocument/2006/relationships/vmlDrawing" Target="../drawings/vmlDrawing17.vml"/><Relationship Id="rId1" Type="http://schemas.openxmlformats.org/officeDocument/2006/relationships/oleObject" Target="../embeddings/oleObject64.bin"/></Relationships>
</file>

<file path=ppt/slides/_rels/slide67.xml.rels><?xml version="1.0" encoding="UTF-8" standalone="yes"?>
<Relationships xmlns="http://schemas.openxmlformats.org/package/2006/relationships"><Relationship Id="rId9" Type="http://schemas.openxmlformats.org/officeDocument/2006/relationships/oleObject" Target="../embeddings/oleObject68.bin"/><Relationship Id="rId8" Type="http://schemas.openxmlformats.org/officeDocument/2006/relationships/image" Target="../media/image90.png"/><Relationship Id="rId7" Type="http://schemas.openxmlformats.org/officeDocument/2006/relationships/image" Target="../media/image89.png"/><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4" Type="http://schemas.openxmlformats.org/officeDocument/2006/relationships/vmlDrawing" Target="../drawings/vmlDrawing18.vml"/><Relationship Id="rId13" Type="http://schemas.openxmlformats.org/officeDocument/2006/relationships/slideLayout" Target="../slideLayouts/slideLayout3.xml"/><Relationship Id="rId12" Type="http://schemas.openxmlformats.org/officeDocument/2006/relationships/image" Target="../media/image92.wmf"/><Relationship Id="rId11" Type="http://schemas.openxmlformats.org/officeDocument/2006/relationships/oleObject" Target="../embeddings/oleObject69.bin"/><Relationship Id="rId10" Type="http://schemas.openxmlformats.org/officeDocument/2006/relationships/image" Target="../media/image91.wmf"/><Relationship Id="rId1" Type="http://schemas.openxmlformats.org/officeDocument/2006/relationships/image" Target="../media/image83.png"/></Relationships>
</file>

<file path=ppt/slides/_rels/slide68.xml.rels><?xml version="1.0" encoding="UTF-8" standalone="yes"?>
<Relationships xmlns="http://schemas.openxmlformats.org/package/2006/relationships"><Relationship Id="rId9" Type="http://schemas.openxmlformats.org/officeDocument/2006/relationships/oleObject" Target="../embeddings/oleObject70.bin"/><Relationship Id="rId8" Type="http://schemas.openxmlformats.org/officeDocument/2006/relationships/image" Target="../media/image100.png"/><Relationship Id="rId7" Type="http://schemas.openxmlformats.org/officeDocument/2006/relationships/image" Target="../media/image99.png"/><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4" Type="http://schemas.openxmlformats.org/officeDocument/2006/relationships/vmlDrawing" Target="../drawings/vmlDrawing19.vml"/><Relationship Id="rId13" Type="http://schemas.openxmlformats.org/officeDocument/2006/relationships/slideLayout" Target="../slideLayouts/slideLayout7.xml"/><Relationship Id="rId12" Type="http://schemas.openxmlformats.org/officeDocument/2006/relationships/image" Target="../media/image102.wmf"/><Relationship Id="rId11" Type="http://schemas.openxmlformats.org/officeDocument/2006/relationships/oleObject" Target="../embeddings/oleObject71.bin"/><Relationship Id="rId10" Type="http://schemas.openxmlformats.org/officeDocument/2006/relationships/image" Target="../media/image101.wmf"/><Relationship Id="rId1" Type="http://schemas.openxmlformats.org/officeDocument/2006/relationships/image" Target="../media/image9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9" Type="http://schemas.openxmlformats.org/officeDocument/2006/relationships/oleObject" Target="../embeddings/oleObject76.bin"/><Relationship Id="rId8" Type="http://schemas.openxmlformats.org/officeDocument/2006/relationships/image" Target="../media/image106.wmf"/><Relationship Id="rId7" Type="http://schemas.openxmlformats.org/officeDocument/2006/relationships/oleObject" Target="../embeddings/oleObject75.bin"/><Relationship Id="rId6" Type="http://schemas.openxmlformats.org/officeDocument/2006/relationships/image" Target="../media/image105.wmf"/><Relationship Id="rId5" Type="http://schemas.openxmlformats.org/officeDocument/2006/relationships/oleObject" Target="../embeddings/oleObject74.bin"/><Relationship Id="rId4" Type="http://schemas.openxmlformats.org/officeDocument/2006/relationships/image" Target="../media/image104.wmf"/><Relationship Id="rId3" Type="http://schemas.openxmlformats.org/officeDocument/2006/relationships/oleObject" Target="../embeddings/oleObject73.bin"/><Relationship Id="rId21" Type="http://schemas.openxmlformats.org/officeDocument/2006/relationships/vmlDrawing" Target="../drawings/vmlDrawing20.vml"/><Relationship Id="rId20" Type="http://schemas.openxmlformats.org/officeDocument/2006/relationships/slideLayout" Target="../slideLayouts/slideLayout7.xml"/><Relationship Id="rId2" Type="http://schemas.openxmlformats.org/officeDocument/2006/relationships/image" Target="../media/image103.wmf"/><Relationship Id="rId19" Type="http://schemas.openxmlformats.org/officeDocument/2006/relationships/image" Target="../media/image110.wmf"/><Relationship Id="rId18" Type="http://schemas.openxmlformats.org/officeDocument/2006/relationships/oleObject" Target="../embeddings/oleObject82.bin"/><Relationship Id="rId17" Type="http://schemas.openxmlformats.org/officeDocument/2006/relationships/image" Target="../media/image109.wmf"/><Relationship Id="rId16" Type="http://schemas.openxmlformats.org/officeDocument/2006/relationships/oleObject" Target="../embeddings/oleObject81.bin"/><Relationship Id="rId15" Type="http://schemas.openxmlformats.org/officeDocument/2006/relationships/oleObject" Target="../embeddings/oleObject80.bin"/><Relationship Id="rId14" Type="http://schemas.openxmlformats.org/officeDocument/2006/relationships/oleObject" Target="../embeddings/oleObject79.bin"/><Relationship Id="rId13" Type="http://schemas.openxmlformats.org/officeDocument/2006/relationships/oleObject" Target="../embeddings/oleObject78.bin"/><Relationship Id="rId12" Type="http://schemas.openxmlformats.org/officeDocument/2006/relationships/image" Target="../media/image108.wmf"/><Relationship Id="rId11" Type="http://schemas.openxmlformats.org/officeDocument/2006/relationships/oleObject" Target="../embeddings/oleObject77.bin"/><Relationship Id="rId10" Type="http://schemas.openxmlformats.org/officeDocument/2006/relationships/image" Target="../media/image107.wmf"/><Relationship Id="rId1" Type="http://schemas.openxmlformats.org/officeDocument/2006/relationships/oleObject" Target="../embeddings/oleObject72.bin"/></Relationships>
</file>

<file path=ppt/slides/_rels/slide71.xml.rels><?xml version="1.0" encoding="UTF-8" standalone="yes"?>
<Relationships xmlns="http://schemas.openxmlformats.org/package/2006/relationships"><Relationship Id="rId9" Type="http://schemas.openxmlformats.org/officeDocument/2006/relationships/image" Target="../media/image113.png"/><Relationship Id="rId8" Type="http://schemas.microsoft.com/office/2007/relationships/media" Target="file:///E:\&#26080;&#26426;&#21270;&#23398;&#30005;&#23376;&#25945;&#26696;&#65288;&#22823;&#24037;&#65289;\2&#31532;&#20061;&#31456;\DUI1.AVI" TargetMode="External"/><Relationship Id="rId7" Type="http://schemas.openxmlformats.org/officeDocument/2006/relationships/video" Target="file:///E:\&#26080;&#26426;&#21270;&#23398;&#30005;&#23376;&#25945;&#26696;&#65288;&#22823;&#24037;&#65289;\2&#31532;&#20061;&#31456;\DUI1.AVI" TargetMode="External"/><Relationship Id="rId6" Type="http://schemas.openxmlformats.org/officeDocument/2006/relationships/image" Target="../media/image112.png"/><Relationship Id="rId5" Type="http://schemas.microsoft.com/office/2007/relationships/media" Target="file:///E:\&#26080;&#26426;&#21270;&#23398;&#30005;&#23376;&#25945;&#26696;&#65288;&#22823;&#24037;&#65289;\2&#31532;&#20061;&#31456;\DUI2.AVI" TargetMode="External"/><Relationship Id="rId4" Type="http://schemas.openxmlformats.org/officeDocument/2006/relationships/video" Target="file:///E:\&#26080;&#26426;&#21270;&#23398;&#30005;&#23376;&#25945;&#26696;&#65288;&#22823;&#24037;&#65289;\2&#31532;&#20061;&#31456;\DUI2.AVI" TargetMode="External"/><Relationship Id="rId3" Type="http://schemas.openxmlformats.org/officeDocument/2006/relationships/image" Target="../media/image111.png"/><Relationship Id="rId2" Type="http://schemas.microsoft.com/office/2007/relationships/media" Target="file:///E:\&#26080;&#26426;&#21270;&#23398;&#30005;&#23376;&#25945;&#26696;&#65288;&#22823;&#24037;&#65289;\2&#31532;&#20061;&#31456;\dui3.avi" TargetMode="External"/><Relationship Id="rId10" Type="http://schemas.openxmlformats.org/officeDocument/2006/relationships/slideLayout" Target="../slideLayouts/slideLayout6.xml"/><Relationship Id="rId1" Type="http://schemas.openxmlformats.org/officeDocument/2006/relationships/video" Target="file:///E:\&#26080;&#26426;&#21270;&#23398;&#30005;&#23376;&#25945;&#26696;&#65288;&#22823;&#24037;&#65289;\2&#31532;&#20061;&#31456;\dui3.avi" TargetMode="External"/></Relationships>
</file>

<file path=ppt/slides/_rels/slide72.xml.rels><?xml version="1.0" encoding="UTF-8" standalone="yes"?>
<Relationships xmlns="http://schemas.openxmlformats.org/package/2006/relationships"><Relationship Id="rId9" Type="http://schemas.openxmlformats.org/officeDocument/2006/relationships/image" Target="../media/image107.wmf"/><Relationship Id="rId8" Type="http://schemas.openxmlformats.org/officeDocument/2006/relationships/oleObject" Target="../embeddings/oleObject87.bin"/><Relationship Id="rId7" Type="http://schemas.openxmlformats.org/officeDocument/2006/relationships/oleObject" Target="../embeddings/oleObject86.bin"/><Relationship Id="rId6" Type="http://schemas.openxmlformats.org/officeDocument/2006/relationships/image" Target="../media/image115.wmf"/><Relationship Id="rId5" Type="http://schemas.openxmlformats.org/officeDocument/2006/relationships/oleObject" Target="../embeddings/oleObject85.bin"/><Relationship Id="rId4" Type="http://schemas.openxmlformats.org/officeDocument/2006/relationships/image" Target="../media/image114.wmf"/><Relationship Id="rId3" Type="http://schemas.openxmlformats.org/officeDocument/2006/relationships/oleObject" Target="../embeddings/oleObject84.bin"/><Relationship Id="rId20" Type="http://schemas.openxmlformats.org/officeDocument/2006/relationships/vmlDrawing" Target="../drawings/vmlDrawing21.vml"/><Relationship Id="rId2" Type="http://schemas.openxmlformats.org/officeDocument/2006/relationships/image" Target="../media/image103.wmf"/><Relationship Id="rId19" Type="http://schemas.openxmlformats.org/officeDocument/2006/relationships/slideLayout" Target="../slideLayouts/slideLayout7.xml"/><Relationship Id="rId18" Type="http://schemas.openxmlformats.org/officeDocument/2006/relationships/image" Target="../media/image116.png"/><Relationship Id="rId17" Type="http://schemas.microsoft.com/office/2007/relationships/media" Target="file:///E:\&#26080;&#26426;&#21270;&#23398;&#30005;&#23376;&#25945;&#26696;&#65288;&#22823;&#24037;&#65289;\2&#31532;&#20061;&#31456;\zhuan.avi" TargetMode="External"/><Relationship Id="rId16" Type="http://schemas.openxmlformats.org/officeDocument/2006/relationships/video" Target="file:///E:\&#26080;&#26426;&#21270;&#23398;&#30005;&#23376;&#25945;&#26696;&#65288;&#22823;&#24037;&#65289;\2&#31532;&#20061;&#31456;\zhuan.avi" TargetMode="External"/><Relationship Id="rId15" Type="http://schemas.openxmlformats.org/officeDocument/2006/relationships/oleObject" Target="../embeddings/oleObject91.bin"/><Relationship Id="rId14" Type="http://schemas.openxmlformats.org/officeDocument/2006/relationships/image" Target="../media/image105.wmf"/><Relationship Id="rId13" Type="http://schemas.openxmlformats.org/officeDocument/2006/relationships/oleObject" Target="../embeddings/oleObject90.bin"/><Relationship Id="rId12" Type="http://schemas.openxmlformats.org/officeDocument/2006/relationships/oleObject" Target="../embeddings/oleObject89.bin"/><Relationship Id="rId11" Type="http://schemas.openxmlformats.org/officeDocument/2006/relationships/image" Target="../media/image108.wmf"/><Relationship Id="rId10" Type="http://schemas.openxmlformats.org/officeDocument/2006/relationships/oleObject" Target="../embeddings/oleObject88.bin"/><Relationship Id="rId1" Type="http://schemas.openxmlformats.org/officeDocument/2006/relationships/oleObject" Target="../embeddings/oleObject83.bin"/></Relationships>
</file>

<file path=ppt/slides/_rels/slide73.xml.rels><?xml version="1.0" encoding="UTF-8" standalone="yes"?>
<Relationships xmlns="http://schemas.openxmlformats.org/package/2006/relationships"><Relationship Id="rId9" Type="http://schemas.openxmlformats.org/officeDocument/2006/relationships/image" Target="../media/image121.wmf"/><Relationship Id="rId8" Type="http://schemas.openxmlformats.org/officeDocument/2006/relationships/oleObject" Target="../embeddings/oleObject95.bin"/><Relationship Id="rId7" Type="http://schemas.openxmlformats.org/officeDocument/2006/relationships/image" Target="../media/image120.wmf"/><Relationship Id="rId6" Type="http://schemas.openxmlformats.org/officeDocument/2006/relationships/oleObject" Target="../embeddings/oleObject94.bin"/><Relationship Id="rId5" Type="http://schemas.openxmlformats.org/officeDocument/2006/relationships/image" Target="../media/image119.wmf"/><Relationship Id="rId4" Type="http://schemas.openxmlformats.org/officeDocument/2006/relationships/oleObject" Target="../embeddings/oleObject93.bin"/><Relationship Id="rId3" Type="http://schemas.openxmlformats.org/officeDocument/2006/relationships/image" Target="../media/image118.wmf"/><Relationship Id="rId2" Type="http://schemas.openxmlformats.org/officeDocument/2006/relationships/oleObject" Target="../embeddings/oleObject92.bin"/><Relationship Id="rId15" Type="http://schemas.openxmlformats.org/officeDocument/2006/relationships/vmlDrawing" Target="../drawings/vmlDrawing22.vml"/><Relationship Id="rId14" Type="http://schemas.openxmlformats.org/officeDocument/2006/relationships/slideLayout" Target="../slideLayouts/slideLayout7.xml"/><Relationship Id="rId13" Type="http://schemas.openxmlformats.org/officeDocument/2006/relationships/image" Target="../media/image123.wmf"/><Relationship Id="rId12" Type="http://schemas.openxmlformats.org/officeDocument/2006/relationships/oleObject" Target="../embeddings/oleObject97.bin"/><Relationship Id="rId11" Type="http://schemas.openxmlformats.org/officeDocument/2006/relationships/image" Target="../media/image122.wmf"/><Relationship Id="rId10" Type="http://schemas.openxmlformats.org/officeDocument/2006/relationships/oleObject" Target="../embeddings/oleObject96.bin"/><Relationship Id="rId1" Type="http://schemas.openxmlformats.org/officeDocument/2006/relationships/image" Target="../media/image117.png"/></Relationships>
</file>

<file path=ppt/slides/_rels/slide74.xml.rels><?xml version="1.0" encoding="UTF-8" standalone="yes"?>
<Relationships xmlns="http://schemas.openxmlformats.org/package/2006/relationships"><Relationship Id="rId9" Type="http://schemas.openxmlformats.org/officeDocument/2006/relationships/oleObject" Target="../embeddings/oleObject102.bin"/><Relationship Id="rId8" Type="http://schemas.openxmlformats.org/officeDocument/2006/relationships/image" Target="../media/image121.wmf"/><Relationship Id="rId7" Type="http://schemas.openxmlformats.org/officeDocument/2006/relationships/oleObject" Target="../embeddings/oleObject101.bin"/><Relationship Id="rId6" Type="http://schemas.openxmlformats.org/officeDocument/2006/relationships/image" Target="../media/image120.wmf"/><Relationship Id="rId5" Type="http://schemas.openxmlformats.org/officeDocument/2006/relationships/oleObject" Target="../embeddings/oleObject100.bin"/><Relationship Id="rId4" Type="http://schemas.openxmlformats.org/officeDocument/2006/relationships/image" Target="../media/image125.wmf"/><Relationship Id="rId3" Type="http://schemas.openxmlformats.org/officeDocument/2006/relationships/oleObject" Target="../embeddings/oleObject99.bin"/><Relationship Id="rId2" Type="http://schemas.openxmlformats.org/officeDocument/2006/relationships/image" Target="../media/image124.wmf"/><Relationship Id="rId15" Type="http://schemas.openxmlformats.org/officeDocument/2006/relationships/vmlDrawing" Target="../drawings/vmlDrawing23.vml"/><Relationship Id="rId14" Type="http://schemas.openxmlformats.org/officeDocument/2006/relationships/slideLayout" Target="../slideLayouts/slideLayout7.xml"/><Relationship Id="rId13" Type="http://schemas.openxmlformats.org/officeDocument/2006/relationships/image" Target="../media/image126.png"/><Relationship Id="rId12" Type="http://schemas.openxmlformats.org/officeDocument/2006/relationships/image" Target="../media/image123.wmf"/><Relationship Id="rId11" Type="http://schemas.openxmlformats.org/officeDocument/2006/relationships/oleObject" Target="../embeddings/oleObject103.bin"/><Relationship Id="rId10" Type="http://schemas.openxmlformats.org/officeDocument/2006/relationships/image" Target="../media/image122.wmf"/><Relationship Id="rId1" Type="http://schemas.openxmlformats.org/officeDocument/2006/relationships/oleObject" Target="../embeddings/oleObject98.bin"/></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108.bin"/><Relationship Id="rId8" Type="http://schemas.openxmlformats.org/officeDocument/2006/relationships/image" Target="../media/image121.wmf"/><Relationship Id="rId7" Type="http://schemas.openxmlformats.org/officeDocument/2006/relationships/oleObject" Target="../embeddings/oleObject107.bin"/><Relationship Id="rId6" Type="http://schemas.openxmlformats.org/officeDocument/2006/relationships/image" Target="../media/image120.wmf"/><Relationship Id="rId5" Type="http://schemas.openxmlformats.org/officeDocument/2006/relationships/oleObject" Target="../embeddings/oleObject106.bin"/><Relationship Id="rId4" Type="http://schemas.openxmlformats.org/officeDocument/2006/relationships/image" Target="../media/image119.wmf"/><Relationship Id="rId3" Type="http://schemas.openxmlformats.org/officeDocument/2006/relationships/oleObject" Target="../embeddings/oleObject105.bin"/><Relationship Id="rId2" Type="http://schemas.openxmlformats.org/officeDocument/2006/relationships/image" Target="../media/image118.wmf"/><Relationship Id="rId15" Type="http://schemas.openxmlformats.org/officeDocument/2006/relationships/vmlDrawing" Target="../drawings/vmlDrawing24.vml"/><Relationship Id="rId14" Type="http://schemas.openxmlformats.org/officeDocument/2006/relationships/slideLayout" Target="../slideLayouts/slideLayout7.xml"/><Relationship Id="rId13" Type="http://schemas.openxmlformats.org/officeDocument/2006/relationships/image" Target="../media/image127.png"/><Relationship Id="rId12" Type="http://schemas.openxmlformats.org/officeDocument/2006/relationships/image" Target="../media/image123.wmf"/><Relationship Id="rId11" Type="http://schemas.openxmlformats.org/officeDocument/2006/relationships/oleObject" Target="../embeddings/oleObject109.bin"/><Relationship Id="rId10" Type="http://schemas.openxmlformats.org/officeDocument/2006/relationships/image" Target="../media/image122.wmf"/><Relationship Id="rId1" Type="http://schemas.openxmlformats.org/officeDocument/2006/relationships/oleObject" Target="../embeddings/oleObject104.bin"/></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114.bin"/><Relationship Id="rId8" Type="http://schemas.openxmlformats.org/officeDocument/2006/relationships/image" Target="../media/image131.wmf"/><Relationship Id="rId7" Type="http://schemas.openxmlformats.org/officeDocument/2006/relationships/oleObject" Target="../embeddings/oleObject113.bin"/><Relationship Id="rId6" Type="http://schemas.openxmlformats.org/officeDocument/2006/relationships/image" Target="../media/image130.wmf"/><Relationship Id="rId5" Type="http://schemas.openxmlformats.org/officeDocument/2006/relationships/oleObject" Target="../embeddings/oleObject112.bin"/><Relationship Id="rId4" Type="http://schemas.openxmlformats.org/officeDocument/2006/relationships/image" Target="../media/image129.wmf"/><Relationship Id="rId3" Type="http://schemas.openxmlformats.org/officeDocument/2006/relationships/oleObject" Target="../embeddings/oleObject111.bin"/><Relationship Id="rId2" Type="http://schemas.openxmlformats.org/officeDocument/2006/relationships/image" Target="../media/image128.wmf"/><Relationship Id="rId12" Type="http://schemas.openxmlformats.org/officeDocument/2006/relationships/vmlDrawing" Target="../drawings/vmlDrawing25.vml"/><Relationship Id="rId11" Type="http://schemas.openxmlformats.org/officeDocument/2006/relationships/slideLayout" Target="../slideLayouts/slideLayout7.xml"/><Relationship Id="rId10" Type="http://schemas.openxmlformats.org/officeDocument/2006/relationships/image" Target="../media/image132.wmf"/><Relationship Id="rId1" Type="http://schemas.openxmlformats.org/officeDocument/2006/relationships/oleObject" Target="../embeddings/oleObject110.bin"/></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33.wmf"/><Relationship Id="rId1" Type="http://schemas.openxmlformats.org/officeDocument/2006/relationships/oleObject" Target="../embeddings/oleObject115.bin"/></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vmlDrawing" Target="../drawings/vmlDrawing27.vml"/><Relationship Id="rId3" Type="http://schemas.openxmlformats.org/officeDocument/2006/relationships/slideLayout" Target="../slideLayouts/slideLayout2.xml"/><Relationship Id="rId2" Type="http://schemas.openxmlformats.org/officeDocument/2006/relationships/image" Target="../media/image134.wmf"/><Relationship Id="rId1" Type="http://schemas.openxmlformats.org/officeDocument/2006/relationships/oleObject" Target="../embeddings/oleObject116.bin"/></Relationships>
</file>

<file path=ppt/slides/_rels/slide79.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vmlDrawing" Target="../drawings/vmlDrawing28.vml"/><Relationship Id="rId5" Type="http://schemas.openxmlformats.org/officeDocument/2006/relationships/slideLayout" Target="../slideLayouts/slideLayout2.xml"/><Relationship Id="rId4" Type="http://schemas.openxmlformats.org/officeDocument/2006/relationships/image" Target="../media/image136.wmf"/><Relationship Id="rId3" Type="http://schemas.openxmlformats.org/officeDocument/2006/relationships/oleObject" Target="../embeddings/oleObject118.bin"/><Relationship Id="rId2" Type="http://schemas.openxmlformats.org/officeDocument/2006/relationships/image" Target="../media/image135.wmf"/><Relationship Id="rId1" Type="http://schemas.openxmlformats.org/officeDocument/2006/relationships/oleObject" Target="../embeddings/oleObject117.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audio" Target="../media/audio1.wav"/></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1.wav"/></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1"/>
          <p:cNvSpPr txBox="1">
            <a:spLocks noGrp="1"/>
          </p:cNvSpPr>
          <p:nvPr>
            <p:ph type="sldNum" sz="quarter" idx="4"/>
          </p:nvPr>
        </p:nvSpPr>
        <p:spPr/>
        <p:txBody>
          <a:bodyPr/>
          <a:p>
            <a:pPr marL="0" indent="0" eaLnBrk="1" hangingPunct="1">
              <a:spcBef>
                <a:spcPct val="0"/>
              </a:spcBef>
              <a:buClrTx/>
              <a:buSzTx/>
              <a:buFontTx/>
              <a:buNone/>
            </a:pPr>
            <a:fld id="{9A0DB2DC-4C9A-4742-B13C-FB6460FD3503}" type="slidenum">
              <a:rPr lang="en-US" altLang="en-US" kern="1200" dirty="0">
                <a:latin typeface="+mn-lt"/>
                <a:ea typeface="+mn-ea"/>
                <a:cs typeface="+mn-cs"/>
              </a:rPr>
            </a:fld>
            <a:endParaRPr lang="en-US" altLang="en-US" kern="1200" dirty="0">
              <a:latin typeface="+mn-lt"/>
              <a:ea typeface="+mn-ea"/>
              <a:cs typeface="+mn-cs"/>
            </a:endParaRPr>
          </a:p>
        </p:txBody>
      </p:sp>
      <p:sp>
        <p:nvSpPr>
          <p:cNvPr id="38915" name="标题 210945"/>
          <p:cNvSpPr>
            <a:spLocks noGrp="1" noRot="1"/>
          </p:cNvSpPr>
          <p:nvPr>
            <p:ph type="ctrTitle"/>
          </p:nvPr>
        </p:nvSpPr>
        <p:spPr>
          <a:xfrm>
            <a:off x="3779838" y="2060575"/>
            <a:ext cx="4968875" cy="1981200"/>
          </a:xfrm>
          <a:ln>
            <a:solidFill>
              <a:schemeClr val="tx2">
                <a:alpha val="100000"/>
              </a:schemeClr>
            </a:solidFill>
            <a:miter lim="800000"/>
          </a:ln>
        </p:spPr>
        <p:txBody>
          <a:bodyPr vert="horz" wrap="square" lIns="91440" tIns="45720" rIns="91440" bIns="45720" anchor="t" anchorCtr="0"/>
          <a:p>
            <a:pPr eaLnBrk="1" hangingPunct="1">
              <a:lnSpc>
                <a:spcPct val="130000"/>
              </a:lnSpc>
              <a:spcBef>
                <a:spcPct val="20000"/>
              </a:spcBef>
              <a:buSzTx/>
              <a:buFontTx/>
            </a:pPr>
            <a:r>
              <a:rPr lang="en-US" altLang="zh-CN" b="1" kern="1200" dirty="0">
                <a:solidFill>
                  <a:srgbClr val="FF3300"/>
                </a:solidFill>
                <a:latin typeface="Times New Roman" panose="02020603050405020304" pitchFamily="18" charset="0"/>
                <a:ea typeface="黑体" panose="02010609060101010101" pitchFamily="49" charset="-122"/>
                <a:cs typeface="+mj-cs"/>
              </a:rPr>
              <a:t>Chap.10 </a:t>
            </a:r>
            <a:r>
              <a:rPr lang="zh-CN" altLang="en-US" b="1" kern="1200" dirty="0">
                <a:solidFill>
                  <a:srgbClr val="FF3300"/>
                </a:solidFill>
                <a:latin typeface="Times New Roman" panose="02020603050405020304" pitchFamily="18" charset="0"/>
                <a:ea typeface="黑体" panose="02010609060101010101" pitchFamily="49" charset="-122"/>
                <a:cs typeface="+mj-cs"/>
              </a:rPr>
              <a:t>分子结构</a:t>
            </a:r>
            <a:br>
              <a:rPr lang="zh-CN" altLang="en-US" b="1" kern="1200" dirty="0">
                <a:latin typeface="Times New Roman" panose="02020603050405020304" pitchFamily="18" charset="0"/>
                <a:ea typeface="黑体" panose="02010609060101010101" pitchFamily="49" charset="-122"/>
                <a:cs typeface="+mj-cs"/>
              </a:rPr>
            </a:br>
            <a:r>
              <a:rPr lang="en-US" altLang="zh-CN" sz="3600" b="1" kern="1200" dirty="0">
                <a:solidFill>
                  <a:schemeClr val="tx1"/>
                </a:solidFill>
                <a:latin typeface="Times New Roman" panose="02020603050405020304" pitchFamily="18" charset="0"/>
                <a:ea typeface="黑体" panose="02010609060101010101" pitchFamily="49" charset="-122"/>
                <a:cs typeface="+mj-cs"/>
              </a:rPr>
              <a:t>(Molecular structure)</a:t>
            </a:r>
            <a:endParaRPr lang="zh-CN" altLang="en-US" sz="3600" b="1" kern="1200" dirty="0">
              <a:solidFill>
                <a:schemeClr val="tx1"/>
              </a:solidFill>
              <a:latin typeface="Times New Roman" panose="02020603050405020304" pitchFamily="18" charset="0"/>
              <a:ea typeface="黑体" panose="02010609060101010101" pitchFamily="49"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5298" name="文本框 124930"/>
          <p:cNvSpPr txBox="1"/>
          <p:nvPr/>
        </p:nvSpPr>
        <p:spPr>
          <a:xfrm>
            <a:off x="684213" y="2046288"/>
            <a:ext cx="7554912"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2800" b="1" dirty="0">
                <a:solidFill>
                  <a:srgbClr val="000000"/>
                </a:solidFill>
                <a:latin typeface="Times New Roman" panose="02020603050405020304" pitchFamily="18" charset="0"/>
                <a:ea typeface="隶书" panose="02010509060101010101" pitchFamily="49" charset="-122"/>
              </a:rPr>
              <a:t>电子构型对化合物性质的影响</a:t>
            </a:r>
            <a:endParaRPr lang="zh-CN" altLang="en-US" sz="2800" b="1" dirty="0">
              <a:solidFill>
                <a:srgbClr val="000000"/>
              </a:solidFill>
              <a:latin typeface="Times New Roman" panose="02020603050405020304" pitchFamily="18" charset="0"/>
            </a:endParaRPr>
          </a:p>
        </p:txBody>
      </p:sp>
      <p:pic>
        <p:nvPicPr>
          <p:cNvPr id="55299" name="图片 124937"/>
          <p:cNvPicPr>
            <a:picLocks noChangeAspect="1"/>
          </p:cNvPicPr>
          <p:nvPr/>
        </p:nvPicPr>
        <p:blipFill>
          <a:blip r:embed="rId1"/>
          <a:stretch>
            <a:fillRect/>
          </a:stretch>
        </p:blipFill>
        <p:spPr>
          <a:xfrm>
            <a:off x="828675" y="2684463"/>
            <a:ext cx="7343775" cy="2905125"/>
          </a:xfrm>
          <a:prstGeom prst="rect">
            <a:avLst/>
          </a:prstGeom>
          <a:noFill/>
          <a:ln w="9525">
            <a:noFill/>
          </a:ln>
        </p:spPr>
      </p:pic>
      <p:sp>
        <p:nvSpPr>
          <p:cNvPr id="55300" name="矩形 124938"/>
          <p:cNvSpPr>
            <a:spLocks noRot="1"/>
          </p:cNvSpPr>
          <p:nvPr/>
        </p:nvSpPr>
        <p:spPr>
          <a:xfrm>
            <a:off x="685800" y="1303338"/>
            <a:ext cx="4876800" cy="6858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solidFill>
                  <a:srgbClr val="000000"/>
                </a:solidFill>
                <a:latin typeface="黑体" panose="02010609060101010101" pitchFamily="49" charset="-122"/>
                <a:ea typeface="黑体" panose="02010609060101010101" pitchFamily="49" charset="-122"/>
              </a:rPr>
              <a:t>2、离子的电子构型</a:t>
            </a:r>
            <a:endParaRPr lang="zh-CN" altLang="en-US" sz="2800" b="1" dirty="0">
              <a:solidFill>
                <a:srgbClr val="000000"/>
              </a:solidFill>
              <a:latin typeface="黑体" panose="02010609060101010101" pitchFamily="49" charset="-122"/>
              <a:ea typeface="黑体" panose="02010609060101010101" pitchFamily="49" charset="-122"/>
            </a:endParaRPr>
          </a:p>
        </p:txBody>
      </p:sp>
      <p:sp>
        <p:nvSpPr>
          <p:cNvPr id="55301" name="矩形 124939"/>
          <p:cNvSpPr/>
          <p:nvPr/>
        </p:nvSpPr>
        <p:spPr>
          <a:xfrm>
            <a:off x="682625" y="549275"/>
            <a:ext cx="756126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黑体" panose="02010609060101010101" pitchFamily="49" charset="-122"/>
                <a:ea typeface="黑体" panose="02010609060101010101" pitchFamily="49" charset="-122"/>
              </a:rPr>
              <a:t>二、离子电荷、电子构型和半径 </a:t>
            </a:r>
            <a:endParaRPr lang="zh-CN" altLang="en-US" b="1" dirty="0">
              <a:latin typeface="黑体" panose="02010609060101010101" pitchFamily="49" charset="-122"/>
              <a:ea typeface="黑体" panose="02010609060101010101" pitchFamily="49" charset="-122"/>
            </a:endParaRPr>
          </a:p>
        </p:txBody>
      </p:sp>
      <p:sp>
        <p:nvSpPr>
          <p:cNvPr id="55302" name="直接连接符 124940"/>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sp>
        <p:nvSpPr>
          <p:cNvPr id="55303" name="文本框 3"/>
          <p:cNvSpPr txBox="1"/>
          <p:nvPr/>
        </p:nvSpPr>
        <p:spPr>
          <a:xfrm>
            <a:off x="3292475" y="4021138"/>
            <a:ext cx="1062038" cy="522287"/>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dirty="0">
                <a:solidFill>
                  <a:srgbClr val="000000"/>
                </a:solidFill>
                <a:latin typeface="Times New Roman" panose="02020603050405020304" pitchFamily="18" charset="0"/>
              </a:rPr>
              <a:t>98</a:t>
            </a:r>
            <a:endParaRPr lang="en-US" altLang="zh-CN" sz="2800" dirty="0">
              <a:solidFill>
                <a:srgbClr val="000000"/>
              </a:solidFill>
              <a:latin typeface="Times New Roman" panose="02020603050405020304" pitchFamily="18" charset="0"/>
            </a:endParaRPr>
          </a:p>
        </p:txBody>
      </p:sp>
      <p:sp>
        <p:nvSpPr>
          <p:cNvPr id="55304" name="文本框 2"/>
          <p:cNvSpPr txBox="1"/>
          <p:nvPr/>
        </p:nvSpPr>
        <p:spPr>
          <a:xfrm>
            <a:off x="3276600" y="4816475"/>
            <a:ext cx="1062038" cy="522288"/>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dirty="0">
                <a:solidFill>
                  <a:srgbClr val="000000"/>
                </a:solidFill>
                <a:latin typeface="Times New Roman" panose="02020603050405020304" pitchFamily="18" charset="0"/>
              </a:rPr>
              <a:t>96</a:t>
            </a:r>
            <a:endParaRPr lang="en-US" altLang="zh-CN" sz="2800" dirty="0">
              <a:solidFill>
                <a:srgbClr val="000000"/>
              </a:solidFill>
              <a:latin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8658" name="标题 194561"/>
          <p:cNvSpPr>
            <a:spLocks noGrp="1" noRot="1"/>
          </p:cNvSpPr>
          <p:nvPr>
            <p:ph type="title"/>
          </p:nvPr>
        </p:nvSpPr>
        <p:spPr>
          <a:xfrm>
            <a:off x="323850" y="1412875"/>
            <a:ext cx="8540750" cy="782638"/>
          </a:xfrm>
        </p:spPr>
        <p:txBody>
          <a:bodyPr vert="horz" wrap="square" lIns="91440" tIns="45720" rIns="91440" bIns="45720" anchor="ctr" anchorCtr="0"/>
          <a:p>
            <a:pPr eaLnBrk="1" hangingPunct="1"/>
            <a:r>
              <a:rPr lang="zh-CN" altLang="en-US" sz="3200" b="1" dirty="0">
                <a:solidFill>
                  <a:srgbClr val="000000"/>
                </a:solidFill>
              </a:rPr>
              <a:t>价层电子对数计算方法：</a:t>
            </a:r>
            <a:endParaRPr lang="zh-CN" altLang="en-US" sz="3200" b="1" dirty="0">
              <a:solidFill>
                <a:srgbClr val="000000"/>
              </a:solidFill>
            </a:endParaRPr>
          </a:p>
        </p:txBody>
      </p:sp>
      <p:sp>
        <p:nvSpPr>
          <p:cNvPr id="198659" name="文本占位符 194562"/>
          <p:cNvSpPr>
            <a:spLocks noGrp="1" noRot="1"/>
          </p:cNvSpPr>
          <p:nvPr>
            <p:ph idx="1"/>
          </p:nvPr>
        </p:nvSpPr>
        <p:spPr>
          <a:xfrm>
            <a:off x="323850" y="2276475"/>
            <a:ext cx="8540750" cy="3886200"/>
          </a:xfrm>
        </p:spPr>
        <p:txBody>
          <a:bodyPr vert="horz" wrap="square" lIns="91440" tIns="45720" rIns="91440" bIns="45720" anchor="t" anchorCtr="0"/>
          <a:p>
            <a:pPr eaLnBrk="1" hangingPunct="1">
              <a:lnSpc>
                <a:spcPct val="120000"/>
              </a:lnSpc>
              <a:buNone/>
            </a:pPr>
            <a:r>
              <a:rPr lang="zh-CN" altLang="en-US" sz="2800" b="1" dirty="0">
                <a:solidFill>
                  <a:srgbClr val="000000"/>
                </a:solidFill>
                <a:latin typeface="Times New Roman" panose="02020603050405020304" pitchFamily="18" charset="0"/>
              </a:rPr>
              <a:t>价层电子对数</a:t>
            </a:r>
            <a:r>
              <a:rPr lang="en-US" altLang="zh-CN" sz="2800" b="1" dirty="0">
                <a:solidFill>
                  <a:srgbClr val="000000"/>
                </a:solidFill>
                <a:latin typeface="Times New Roman" panose="02020603050405020304" pitchFamily="18" charset="0"/>
              </a:rPr>
              <a:t>= 1/2 </a:t>
            </a:r>
            <a:r>
              <a:rPr lang="zh-CN" altLang="en-US" sz="2800" b="1" dirty="0">
                <a:solidFill>
                  <a:srgbClr val="000000"/>
                </a:solidFill>
                <a:latin typeface="Times New Roman" panose="02020603050405020304" pitchFamily="18" charset="0"/>
              </a:rPr>
              <a:t>（价层电子数</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键数</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离子</a:t>
            </a:r>
            <a:endParaRPr lang="zh-CN" altLang="en-US" sz="2800" b="1" dirty="0">
              <a:solidFill>
                <a:srgbClr val="000000"/>
              </a:solidFill>
              <a:latin typeface="Times New Roman" panose="02020603050405020304" pitchFamily="18" charset="0"/>
            </a:endParaRPr>
          </a:p>
          <a:p>
            <a:pPr eaLnBrk="1" hangingPunct="1">
              <a:lnSpc>
                <a:spcPct val="120000"/>
              </a:lnSpc>
              <a:buNone/>
            </a:pPr>
            <a:r>
              <a:rPr lang="zh-CN" altLang="en-US" sz="2800" b="1" dirty="0">
                <a:solidFill>
                  <a:srgbClr val="000000"/>
                </a:solidFill>
                <a:latin typeface="Times New Roman" panose="02020603050405020304" pitchFamily="18" charset="0"/>
              </a:rPr>
              <a:t>得失电子数）</a:t>
            </a:r>
            <a:r>
              <a:rPr lang="en-US" altLang="zh-CN" sz="2800" b="1" dirty="0">
                <a:solidFill>
                  <a:srgbClr val="000000"/>
                </a:solidFill>
                <a:latin typeface="Times New Roman" panose="02020603050405020304" pitchFamily="18" charset="0"/>
              </a:rPr>
              <a:t>= </a:t>
            </a:r>
            <a:r>
              <a:rPr lang="zh-CN" altLang="en-US" sz="2800" b="1" dirty="0">
                <a:solidFill>
                  <a:srgbClr val="000000"/>
                </a:solidFill>
                <a:latin typeface="Times New Roman" panose="02020603050405020304" pitchFamily="18" charset="0"/>
              </a:rPr>
              <a:t>成键电子对数</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孤对电子数</a:t>
            </a:r>
            <a:endParaRPr lang="zh-CN" altLang="en-US" sz="2800" b="1" dirty="0">
              <a:solidFill>
                <a:srgbClr val="000000"/>
              </a:solidFill>
              <a:latin typeface="Times New Roman" panose="02020603050405020304" pitchFamily="18" charset="0"/>
            </a:endParaRPr>
          </a:p>
          <a:p>
            <a:pPr eaLnBrk="1" hangingPunct="1">
              <a:lnSpc>
                <a:spcPct val="120000"/>
              </a:lnSpc>
              <a:buNone/>
            </a:pPr>
            <a:r>
              <a:rPr lang="zh-CN" altLang="en-US" sz="2800" b="1" dirty="0">
                <a:solidFill>
                  <a:srgbClr val="000000"/>
                </a:solidFill>
                <a:latin typeface="Times New Roman" panose="02020603050405020304" pitchFamily="18" charset="0"/>
              </a:rPr>
              <a:t>（规定氧族元素不提供电子）</a:t>
            </a:r>
            <a:endParaRPr lang="zh-CN" altLang="en-US" sz="2800" b="1" dirty="0">
              <a:solidFill>
                <a:srgbClr val="000000"/>
              </a:solidFill>
              <a:latin typeface="Times New Roman" panose="02020603050405020304" pitchFamily="18" charset="0"/>
            </a:endParaRPr>
          </a:p>
        </p:txBody>
      </p:sp>
      <p:sp>
        <p:nvSpPr>
          <p:cNvPr id="198660" name="矩形 194563"/>
          <p:cNvSpPr>
            <a:spLocks noRot="1"/>
          </p:cNvSpPr>
          <p:nvPr/>
        </p:nvSpPr>
        <p:spPr>
          <a:xfrm>
            <a:off x="2987675" y="333375"/>
            <a:ext cx="2879725" cy="792163"/>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3600" b="1" dirty="0">
                <a:solidFill>
                  <a:schemeClr val="tx2"/>
                </a:solidFill>
                <a:ea typeface="黑体" panose="02010609060101010101" pitchFamily="49" charset="-122"/>
              </a:rPr>
              <a:t>小  结</a:t>
            </a:r>
            <a:endParaRPr lang="zh-CN" altLang="en-US" sz="3600" b="1" dirty="0">
              <a:solidFill>
                <a:schemeClr val="tx2"/>
              </a:solidFill>
              <a:ea typeface="黑体" panose="02010609060101010101" pitchFamily="49" charset="-122"/>
            </a:endParaRPr>
          </a:p>
        </p:txBody>
      </p:sp>
      <p:sp>
        <p:nvSpPr>
          <p:cNvPr id="198661" name="直接连接符 194564"/>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9682" name="标题 195585"/>
          <p:cNvSpPr>
            <a:spLocks noGrp="1" noRot="1"/>
          </p:cNvSpPr>
          <p:nvPr>
            <p:ph type="title"/>
          </p:nvPr>
        </p:nvSpPr>
        <p:spPr>
          <a:xfrm>
            <a:off x="301625" y="1284288"/>
            <a:ext cx="8540750" cy="631825"/>
          </a:xfrm>
        </p:spPr>
        <p:txBody>
          <a:bodyPr vert="horz" wrap="square" lIns="91440" tIns="45720" rIns="91440" bIns="45720" anchor="ctr" anchorCtr="0"/>
          <a:p>
            <a:pPr algn="l" eaLnBrk="1" hangingPunct="1"/>
            <a:r>
              <a:rPr lang="en-US" altLang="zh-CN" sz="2800" b="1" dirty="0">
                <a:solidFill>
                  <a:srgbClr val="000000"/>
                </a:solidFill>
              </a:rPr>
              <a:t>5</a:t>
            </a:r>
            <a:r>
              <a:rPr lang="zh-CN" altLang="en-US" sz="2800" b="1" dirty="0">
                <a:solidFill>
                  <a:srgbClr val="000000"/>
                </a:solidFill>
              </a:rPr>
              <a:t>、分子轨道理论</a:t>
            </a:r>
            <a:endParaRPr lang="zh-CN" altLang="en-US" sz="2800" b="1" dirty="0">
              <a:solidFill>
                <a:srgbClr val="000000"/>
              </a:solidFill>
            </a:endParaRPr>
          </a:p>
        </p:txBody>
      </p:sp>
      <p:sp>
        <p:nvSpPr>
          <p:cNvPr id="199683" name="文本占位符 195586"/>
          <p:cNvSpPr>
            <a:spLocks noGrp="1" noRot="1"/>
          </p:cNvSpPr>
          <p:nvPr>
            <p:ph idx="1"/>
          </p:nvPr>
        </p:nvSpPr>
        <p:spPr>
          <a:xfrm>
            <a:off x="395288" y="1981200"/>
            <a:ext cx="8353425" cy="3176588"/>
          </a:xfrm>
        </p:spPr>
        <p:txBody>
          <a:bodyPr vert="horz" wrap="square" lIns="91440" tIns="45720" rIns="91440" bIns="45720" anchor="t" anchorCtr="0"/>
          <a:p>
            <a:pPr eaLnBrk="1" hangingPunct="1">
              <a:lnSpc>
                <a:spcPct val="120000"/>
              </a:lnSpc>
              <a:buNone/>
            </a:pPr>
            <a:r>
              <a:rPr lang="zh-CN" altLang="en-US" sz="2800" b="1" dirty="0">
                <a:solidFill>
                  <a:srgbClr val="000000"/>
                </a:solidFill>
                <a:latin typeface="Times New Roman" panose="02020603050405020304" pitchFamily="18" charset="0"/>
              </a:rPr>
              <a:t>   认为分子中的电子是在整个分子范围内运动，成键电子不是定域在两原子之间。用</a:t>
            </a:r>
            <a:r>
              <a:rPr lang="en-US" altLang="zh-CN" sz="2800" b="1" i="1" dirty="0">
                <a:solidFill>
                  <a:srgbClr val="000000"/>
                </a:solidFill>
                <a:latin typeface="Times New Roman" panose="02020603050405020304" pitchFamily="18" charset="0"/>
              </a:rPr>
              <a:t>ψ </a:t>
            </a:r>
            <a:r>
              <a:rPr lang="zh-CN" altLang="en-US" sz="2800" b="1" dirty="0">
                <a:solidFill>
                  <a:srgbClr val="000000"/>
                </a:solidFill>
                <a:latin typeface="Times New Roman" panose="02020603050405020304" pitchFamily="18" charset="0"/>
              </a:rPr>
              <a:t>描述分子中电子的运动状态，</a:t>
            </a:r>
            <a:r>
              <a:rPr lang="en-US" altLang="zh-CN" sz="2800" b="1" dirty="0">
                <a:solidFill>
                  <a:srgbClr val="000000"/>
                </a:solidFill>
                <a:latin typeface="Times New Roman" panose="02020603050405020304" pitchFamily="18" charset="0"/>
              </a:rPr>
              <a:t>|</a:t>
            </a:r>
            <a:r>
              <a:rPr lang="en-US" altLang="zh-CN" sz="2800" b="1" i="1" dirty="0">
                <a:solidFill>
                  <a:srgbClr val="000000"/>
                </a:solidFill>
                <a:latin typeface="Times New Roman" panose="02020603050405020304" pitchFamily="18" charset="0"/>
              </a:rPr>
              <a:t>ψ</a:t>
            </a:r>
            <a:r>
              <a:rPr lang="en-US" altLang="zh-CN" sz="2800" b="1" dirty="0">
                <a:solidFill>
                  <a:srgbClr val="000000"/>
                </a:solidFill>
                <a:latin typeface="Times New Roman" panose="02020603050405020304" pitchFamily="18" charset="0"/>
              </a:rPr>
              <a:t>|</a:t>
            </a:r>
            <a:r>
              <a:rPr lang="en-US" altLang="zh-CN" sz="2800" b="1" baseline="30000" dirty="0">
                <a:solidFill>
                  <a:srgbClr val="000000"/>
                </a:solidFill>
                <a:latin typeface="Times New Roman" panose="02020603050405020304" pitchFamily="18" charset="0"/>
              </a:rPr>
              <a:t>2</a:t>
            </a:r>
            <a:r>
              <a:rPr lang="zh-CN" altLang="en-US" sz="2800" b="1" dirty="0">
                <a:solidFill>
                  <a:srgbClr val="000000"/>
                </a:solidFill>
                <a:latin typeface="Times New Roman" panose="02020603050405020304" pitchFamily="18" charset="0"/>
              </a:rPr>
              <a:t>表示电子在分子中空间某处出现的几率密度。</a:t>
            </a:r>
            <a:endParaRPr lang="zh-CN" altLang="en-US" sz="2800" b="1" dirty="0">
              <a:solidFill>
                <a:srgbClr val="000000"/>
              </a:solidFill>
              <a:latin typeface="Times New Roman" panose="02020603050405020304" pitchFamily="18" charset="0"/>
              <a:ea typeface="Tahoma" panose="020B0604030504040204" pitchFamily="34" charset="0"/>
            </a:endParaRPr>
          </a:p>
        </p:txBody>
      </p:sp>
      <p:sp>
        <p:nvSpPr>
          <p:cNvPr id="199684" name="矩形 195587"/>
          <p:cNvSpPr>
            <a:spLocks noRot="1"/>
          </p:cNvSpPr>
          <p:nvPr/>
        </p:nvSpPr>
        <p:spPr>
          <a:xfrm>
            <a:off x="2987675" y="333375"/>
            <a:ext cx="2879725" cy="792163"/>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3600" b="1" dirty="0">
                <a:solidFill>
                  <a:schemeClr val="tx2"/>
                </a:solidFill>
                <a:ea typeface="黑体" panose="02010609060101010101" pitchFamily="49" charset="-122"/>
              </a:rPr>
              <a:t>小  结</a:t>
            </a:r>
            <a:endParaRPr lang="zh-CN" altLang="en-US" sz="3600" b="1" dirty="0">
              <a:solidFill>
                <a:schemeClr val="tx2"/>
              </a:solidFill>
              <a:ea typeface="黑体" panose="02010609060101010101" pitchFamily="49" charset="-122"/>
            </a:endParaRPr>
          </a:p>
        </p:txBody>
      </p:sp>
      <p:sp>
        <p:nvSpPr>
          <p:cNvPr id="199685" name="直接连接符 195588"/>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0706" name="标题 196609"/>
          <p:cNvSpPr>
            <a:spLocks noGrp="1" noRot="1"/>
          </p:cNvSpPr>
          <p:nvPr>
            <p:ph type="title"/>
          </p:nvPr>
        </p:nvSpPr>
        <p:spPr>
          <a:xfrm>
            <a:off x="611188" y="1493838"/>
            <a:ext cx="7772400" cy="566737"/>
          </a:xfrm>
        </p:spPr>
        <p:txBody>
          <a:bodyPr vert="horz" wrap="square" lIns="91440" tIns="45720" rIns="91440" bIns="45720" anchor="ctr" anchorCtr="0"/>
          <a:p>
            <a:pPr algn="l" eaLnBrk="1" hangingPunct="1"/>
            <a:r>
              <a:rPr lang="zh-CN" altLang="en-US" sz="2800" b="1" dirty="0">
                <a:solidFill>
                  <a:srgbClr val="000000"/>
                </a:solidFill>
              </a:rPr>
              <a:t>分子轨道理论要点：</a:t>
            </a:r>
            <a:endParaRPr lang="zh-CN" altLang="en-US" sz="2800" b="1" dirty="0">
              <a:solidFill>
                <a:srgbClr val="000000"/>
              </a:solidFill>
            </a:endParaRPr>
          </a:p>
        </p:txBody>
      </p:sp>
      <p:sp>
        <p:nvSpPr>
          <p:cNvPr id="200707" name="文本占位符 196610"/>
          <p:cNvSpPr>
            <a:spLocks noGrp="1" noRot="1"/>
          </p:cNvSpPr>
          <p:nvPr>
            <p:ph idx="1"/>
          </p:nvPr>
        </p:nvSpPr>
        <p:spPr>
          <a:xfrm>
            <a:off x="304800" y="2206625"/>
            <a:ext cx="8540750" cy="3886200"/>
          </a:xfrm>
        </p:spPr>
        <p:txBody>
          <a:bodyPr vert="horz" wrap="square" lIns="91440" tIns="45720" rIns="91440" bIns="45720" anchor="t" anchorCtr="0"/>
          <a:p>
            <a:pPr eaLnBrk="1" hangingPunct="1">
              <a:lnSpc>
                <a:spcPct val="120000"/>
              </a:lnSpc>
              <a:buNone/>
            </a:pP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）分子轨道是由所属原子轨道线性组合而成。（成键轨道、反键轨道）</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a:t>
            </a:r>
            <a:r>
              <a:rPr lang="en-US" altLang="zh-CN" sz="2800" b="1" dirty="0">
                <a:solidFill>
                  <a:srgbClr val="000000"/>
                </a:solidFill>
              </a:rPr>
              <a:t>2</a:t>
            </a:r>
            <a:r>
              <a:rPr lang="zh-CN" altLang="en-US" sz="2800" b="1" dirty="0">
                <a:solidFill>
                  <a:srgbClr val="000000"/>
                </a:solidFill>
              </a:rPr>
              <a:t>）由原子轨道组成分子轨道必须符合对称性匹配、能量近似及轨道最大重叠三个原则。</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a:t>
            </a:r>
            <a:r>
              <a:rPr lang="en-US" altLang="zh-CN" sz="2800" b="1" dirty="0">
                <a:solidFill>
                  <a:srgbClr val="000000"/>
                </a:solidFill>
              </a:rPr>
              <a:t>3</a:t>
            </a:r>
            <a:r>
              <a:rPr lang="zh-CN" altLang="en-US" sz="2800" b="1" dirty="0">
                <a:solidFill>
                  <a:srgbClr val="000000"/>
                </a:solidFill>
              </a:rPr>
              <a:t>）形成分子时，原子轨道上的电子按能量最低原理、保利不相容原理和洪特规则进入分子轨道</a:t>
            </a:r>
            <a:endParaRPr lang="zh-CN" altLang="en-US" sz="2800" b="1" dirty="0">
              <a:solidFill>
                <a:srgbClr val="000000"/>
              </a:solidFill>
            </a:endParaRPr>
          </a:p>
        </p:txBody>
      </p:sp>
      <p:sp>
        <p:nvSpPr>
          <p:cNvPr id="200708" name="矩形 196611"/>
          <p:cNvSpPr>
            <a:spLocks noRot="1"/>
          </p:cNvSpPr>
          <p:nvPr/>
        </p:nvSpPr>
        <p:spPr>
          <a:xfrm>
            <a:off x="2987675" y="333375"/>
            <a:ext cx="2879725" cy="792163"/>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3600" b="1" dirty="0">
                <a:solidFill>
                  <a:schemeClr val="tx2"/>
                </a:solidFill>
                <a:ea typeface="黑体" panose="02010609060101010101" pitchFamily="49" charset="-122"/>
              </a:rPr>
              <a:t>小  结</a:t>
            </a:r>
            <a:endParaRPr lang="zh-CN" altLang="en-US" sz="3600" b="1" dirty="0">
              <a:solidFill>
                <a:schemeClr val="tx2"/>
              </a:solidFill>
              <a:ea typeface="黑体" panose="02010609060101010101" pitchFamily="49" charset="-122"/>
            </a:endParaRPr>
          </a:p>
        </p:txBody>
      </p:sp>
      <p:sp>
        <p:nvSpPr>
          <p:cNvPr id="200709" name="直接连接符 196612"/>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1730" name="标题 197633"/>
          <p:cNvSpPr>
            <a:spLocks noGrp="1" noRot="1"/>
          </p:cNvSpPr>
          <p:nvPr>
            <p:ph type="title"/>
          </p:nvPr>
        </p:nvSpPr>
        <p:spPr>
          <a:xfrm>
            <a:off x="684213" y="1428750"/>
            <a:ext cx="7775575" cy="560388"/>
          </a:xfrm>
        </p:spPr>
        <p:txBody>
          <a:bodyPr vert="horz" wrap="square" lIns="91440" tIns="45720" rIns="91440" bIns="45720" anchor="ctr" anchorCtr="0"/>
          <a:p>
            <a:pPr eaLnBrk="1" hangingPunct="1"/>
            <a:r>
              <a:rPr lang="zh-CN" altLang="en-US" sz="3200" b="1" dirty="0">
                <a:solidFill>
                  <a:srgbClr val="000000"/>
                </a:solidFill>
              </a:rPr>
              <a:t>分子轨道的类型</a:t>
            </a:r>
            <a:endParaRPr lang="zh-CN" altLang="en-US" sz="3200" b="1" dirty="0">
              <a:solidFill>
                <a:srgbClr val="000000"/>
              </a:solidFill>
            </a:endParaRPr>
          </a:p>
        </p:txBody>
      </p:sp>
      <p:sp>
        <p:nvSpPr>
          <p:cNvPr id="201731" name="文本占位符 197634"/>
          <p:cNvSpPr>
            <a:spLocks noGrp="1" noRot="1"/>
          </p:cNvSpPr>
          <p:nvPr>
            <p:ph idx="1"/>
          </p:nvPr>
        </p:nvSpPr>
        <p:spPr/>
        <p:txBody>
          <a:bodyPr vert="horz" wrap="square" lIns="91440" tIns="45720" rIns="91440" bIns="45720" anchor="t" anchorCtr="0"/>
          <a:p>
            <a:pPr eaLnBrk="1" hangingPunct="1">
              <a:buNone/>
            </a:pPr>
            <a:endParaRPr lang="zh-CN" altLang="en-US" dirty="0"/>
          </a:p>
          <a:p>
            <a:pPr eaLnBrk="1" hangingPunct="1">
              <a:buNone/>
            </a:pPr>
            <a:endParaRPr lang="zh-CN" altLang="en-US" dirty="0"/>
          </a:p>
        </p:txBody>
      </p:sp>
      <p:sp>
        <p:nvSpPr>
          <p:cNvPr id="201732" name="矩形 197635"/>
          <p:cNvSpPr/>
          <p:nvPr/>
        </p:nvSpPr>
        <p:spPr>
          <a:xfrm>
            <a:off x="684213" y="2205038"/>
            <a:ext cx="6408737" cy="11160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15000"/>
              </a:lnSpc>
              <a:spcBef>
                <a:spcPct val="10000"/>
              </a:spcBef>
              <a:buClrTx/>
              <a:buSzTx/>
              <a:buFontTx/>
              <a:buNone/>
            </a:pP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1</a:t>
            </a:r>
            <a:r>
              <a:rPr lang="zh-CN" altLang="en-US" sz="2800" b="1" dirty="0">
                <a:solidFill>
                  <a:srgbClr val="000000"/>
                </a:solidFill>
                <a:latin typeface="Times New Roman" panose="02020603050405020304" pitchFamily="18" charset="0"/>
              </a:rPr>
              <a:t>）</a:t>
            </a:r>
            <a:r>
              <a:rPr lang="en-US" altLang="zh-CN" sz="2800" b="1" i="1" dirty="0">
                <a:solidFill>
                  <a:srgbClr val="000000"/>
                </a:solidFill>
                <a:latin typeface="Times New Roman" panose="02020603050405020304" pitchFamily="18" charset="0"/>
              </a:rPr>
              <a:t>σ</a:t>
            </a:r>
            <a:r>
              <a:rPr lang="zh-CN" altLang="en-US" sz="2800" b="1" dirty="0">
                <a:solidFill>
                  <a:srgbClr val="000000"/>
                </a:solidFill>
                <a:latin typeface="Times New Roman" panose="02020603050405020304" pitchFamily="18" charset="0"/>
              </a:rPr>
              <a:t>分子轨道：“头碰头”</a:t>
            </a:r>
            <a:endParaRPr lang="zh-CN" altLang="en-US" sz="2800" b="1" dirty="0">
              <a:solidFill>
                <a:srgbClr val="000000"/>
              </a:solidFill>
              <a:latin typeface="Times New Roman" panose="02020603050405020304" pitchFamily="18" charset="0"/>
            </a:endParaRPr>
          </a:p>
          <a:p>
            <a:pPr marL="0" lvl="0" indent="0" eaLnBrk="1" hangingPunct="1">
              <a:lnSpc>
                <a:spcPct val="115000"/>
              </a:lnSpc>
              <a:spcBef>
                <a:spcPct val="10000"/>
              </a:spcBef>
              <a:buClrTx/>
              <a:buSzTx/>
              <a:buFontTx/>
              <a:buNone/>
            </a:pPr>
            <a:r>
              <a:rPr lang="zh-CN" altLang="en-US" sz="2800" b="1"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2</a:t>
            </a:r>
            <a:r>
              <a:rPr lang="zh-CN" altLang="en-US" sz="2800" b="1"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π</a:t>
            </a:r>
            <a:r>
              <a:rPr lang="zh-CN" altLang="en-US" sz="2800" b="1" dirty="0">
                <a:solidFill>
                  <a:srgbClr val="000000"/>
                </a:solidFill>
                <a:latin typeface="Times New Roman" panose="02020603050405020304" pitchFamily="18" charset="0"/>
              </a:rPr>
              <a:t>分子轨道：“肩并肩”</a:t>
            </a:r>
            <a:endParaRPr lang="zh-CN" altLang="en-US" sz="2800" b="1" dirty="0">
              <a:solidFill>
                <a:srgbClr val="000000"/>
              </a:solidFill>
              <a:latin typeface="Times New Roman" panose="02020603050405020304" pitchFamily="18" charset="0"/>
            </a:endParaRPr>
          </a:p>
        </p:txBody>
      </p:sp>
      <p:sp>
        <p:nvSpPr>
          <p:cNvPr id="201733" name="文本框 197636"/>
          <p:cNvSpPr txBox="1"/>
          <p:nvPr/>
        </p:nvSpPr>
        <p:spPr>
          <a:xfrm>
            <a:off x="827088" y="3573463"/>
            <a:ext cx="7416800" cy="16303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sz="2800" b="1" dirty="0">
                <a:solidFill>
                  <a:srgbClr val="000000"/>
                </a:solidFill>
                <a:latin typeface="Times New Roman" panose="02020603050405020304" pitchFamily="18" charset="0"/>
              </a:rPr>
              <a:t>电子进入成键</a:t>
            </a:r>
            <a:r>
              <a:rPr lang="en-US" altLang="zh-CN" sz="2800" b="1" dirty="0">
                <a:solidFill>
                  <a:srgbClr val="000000"/>
                </a:solidFill>
                <a:latin typeface="Times New Roman" panose="02020603050405020304" pitchFamily="18" charset="0"/>
              </a:rPr>
              <a:t>π</a:t>
            </a:r>
            <a:r>
              <a:rPr lang="zh-CN" altLang="en-US" sz="2800" b="1" dirty="0">
                <a:solidFill>
                  <a:srgbClr val="000000"/>
                </a:solidFill>
                <a:latin typeface="Times New Roman" panose="02020603050405020304" pitchFamily="18" charset="0"/>
              </a:rPr>
              <a:t>分子轨道则形成</a:t>
            </a:r>
            <a:r>
              <a:rPr lang="en-US" altLang="zh-CN" sz="2800" b="1" dirty="0">
                <a:solidFill>
                  <a:srgbClr val="000000"/>
                </a:solidFill>
                <a:latin typeface="Times New Roman" panose="02020603050405020304" pitchFamily="18" charset="0"/>
              </a:rPr>
              <a:t>π</a:t>
            </a:r>
            <a:r>
              <a:rPr lang="zh-CN" altLang="en-US" sz="2800" b="1" dirty="0">
                <a:solidFill>
                  <a:srgbClr val="000000"/>
                </a:solidFill>
                <a:latin typeface="Times New Roman" panose="02020603050405020304" pitchFamily="18" charset="0"/>
              </a:rPr>
              <a:t>键，电子进入由</a:t>
            </a:r>
            <a:r>
              <a:rPr lang="en-US" altLang="zh-CN" sz="2800" b="1" dirty="0">
                <a:solidFill>
                  <a:srgbClr val="000000"/>
                </a:solidFill>
                <a:latin typeface="Times New Roman" panose="02020603050405020304" pitchFamily="18" charset="0"/>
              </a:rPr>
              <a:t>3</a:t>
            </a:r>
            <a:r>
              <a:rPr lang="zh-CN" altLang="en-US" sz="2800" b="1" dirty="0">
                <a:solidFill>
                  <a:srgbClr val="000000"/>
                </a:solidFill>
                <a:latin typeface="Times New Roman" panose="02020603050405020304" pitchFamily="18" charset="0"/>
              </a:rPr>
              <a:t>个或以上原子组成的成键</a:t>
            </a:r>
            <a:r>
              <a:rPr lang="en-US" altLang="zh-CN" sz="2800" b="1" dirty="0">
                <a:solidFill>
                  <a:srgbClr val="000000"/>
                </a:solidFill>
                <a:latin typeface="Times New Roman" panose="02020603050405020304" pitchFamily="18" charset="0"/>
              </a:rPr>
              <a:t>π</a:t>
            </a:r>
            <a:r>
              <a:rPr lang="zh-CN" altLang="en-US" sz="2800" b="1" dirty="0">
                <a:solidFill>
                  <a:srgbClr val="000000"/>
                </a:solidFill>
                <a:latin typeface="Times New Roman" panose="02020603050405020304" pitchFamily="18" charset="0"/>
              </a:rPr>
              <a:t>分子轨道则形成大</a:t>
            </a:r>
            <a:r>
              <a:rPr lang="en-US" altLang="zh-CN" sz="2800" b="1" dirty="0">
                <a:solidFill>
                  <a:srgbClr val="000000"/>
                </a:solidFill>
                <a:latin typeface="Times New Roman" panose="02020603050405020304" pitchFamily="18" charset="0"/>
              </a:rPr>
              <a:t>π</a:t>
            </a:r>
            <a:r>
              <a:rPr lang="zh-CN" altLang="en-US" sz="2800" b="1" dirty="0">
                <a:solidFill>
                  <a:srgbClr val="000000"/>
                </a:solidFill>
                <a:latin typeface="Times New Roman" panose="02020603050405020304" pitchFamily="18" charset="0"/>
              </a:rPr>
              <a:t>键。</a:t>
            </a:r>
            <a:endParaRPr lang="zh-CN" altLang="en-US" sz="2800" b="1" dirty="0">
              <a:solidFill>
                <a:srgbClr val="000000"/>
              </a:solidFill>
              <a:latin typeface="Times New Roman" panose="02020603050405020304" pitchFamily="18" charset="0"/>
            </a:endParaRPr>
          </a:p>
        </p:txBody>
      </p:sp>
      <p:sp>
        <p:nvSpPr>
          <p:cNvPr id="201734" name="矩形 197637"/>
          <p:cNvSpPr>
            <a:spLocks noRot="1"/>
          </p:cNvSpPr>
          <p:nvPr/>
        </p:nvSpPr>
        <p:spPr>
          <a:xfrm>
            <a:off x="2987675" y="333375"/>
            <a:ext cx="2879725" cy="792163"/>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3600" b="1" dirty="0">
                <a:solidFill>
                  <a:schemeClr val="tx2"/>
                </a:solidFill>
                <a:ea typeface="黑体" panose="02010609060101010101" pitchFamily="49" charset="-122"/>
              </a:rPr>
              <a:t>小  结</a:t>
            </a:r>
            <a:endParaRPr lang="zh-CN" altLang="en-US" sz="3600" b="1" dirty="0">
              <a:solidFill>
                <a:schemeClr val="tx2"/>
              </a:solidFill>
              <a:ea typeface="黑体" panose="02010609060101010101" pitchFamily="49" charset="-122"/>
            </a:endParaRPr>
          </a:p>
        </p:txBody>
      </p:sp>
      <p:sp>
        <p:nvSpPr>
          <p:cNvPr id="201735" name="直接连接符 197638"/>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2754" name="标题 199681"/>
          <p:cNvSpPr>
            <a:spLocks noGrp="1" noRot="1"/>
          </p:cNvSpPr>
          <p:nvPr>
            <p:ph type="title"/>
          </p:nvPr>
        </p:nvSpPr>
        <p:spPr/>
        <p:txBody>
          <a:bodyPr vert="horz" wrap="square" lIns="91440" tIns="45720" rIns="91440" bIns="45720" anchor="ctr" anchorCtr="0"/>
          <a:p>
            <a:pPr eaLnBrk="1" hangingPunct="1"/>
            <a:r>
              <a:rPr lang="zh-CN" altLang="en-US" sz="3200" b="1" dirty="0">
                <a:ea typeface="黑体" panose="02010609060101010101" pitchFamily="49" charset="-122"/>
              </a:rPr>
              <a:t>第二周期元素双原子分子的</a:t>
            </a:r>
            <a:br>
              <a:rPr lang="zh-CN" altLang="en-US" sz="3200" b="1" dirty="0">
                <a:ea typeface="黑体" panose="02010609060101010101" pitchFamily="49" charset="-122"/>
              </a:rPr>
            </a:br>
            <a:r>
              <a:rPr lang="zh-CN" altLang="en-US" sz="3200" b="1" dirty="0">
                <a:ea typeface="黑体" panose="02010609060101010101" pitchFamily="49" charset="-122"/>
              </a:rPr>
              <a:t>分子轨道近似能级</a:t>
            </a:r>
            <a:endParaRPr lang="zh-CN" altLang="en-US" sz="3200" b="1" dirty="0">
              <a:ea typeface="黑体" panose="02010609060101010101" pitchFamily="49" charset="-122"/>
            </a:endParaRPr>
          </a:p>
        </p:txBody>
      </p:sp>
      <p:sp>
        <p:nvSpPr>
          <p:cNvPr id="199683" name="内容占位符 199682"/>
          <p:cNvSpPr>
            <a:spLocks noGrp="1" noRot="1"/>
          </p:cNvSpPr>
          <p:nvPr>
            <p:ph sz="half" idx="1"/>
          </p:nvPr>
        </p:nvSpPr>
        <p:spPr>
          <a:xfrm>
            <a:off x="539750" y="1989138"/>
            <a:ext cx="7127875" cy="584200"/>
          </a:xfrm>
        </p:spPr>
        <p:txBody>
          <a:bodyPr vert="horz" wrap="square" lIns="91440" tIns="45720" rIns="91440" bIns="45720" anchor="t" anchorCtr="0"/>
          <a:p>
            <a:pPr eaLnBrk="1" hangingPunct="1">
              <a:buClr>
                <a:schemeClr val="hlink"/>
              </a:buClr>
              <a:buSzPct val="70000"/>
              <a:buFont typeface="Wingdings" panose="05000000000000000000" pitchFamily="2" charset="2"/>
              <a:buNone/>
            </a:pPr>
            <a:r>
              <a:rPr lang="zh-CN" altLang="en-US" sz="2800" dirty="0">
                <a:solidFill>
                  <a:srgbClr val="000000"/>
                </a:solidFill>
                <a:latin typeface="Times New Roman" panose="02020603050405020304" pitchFamily="18" charset="0"/>
              </a:rPr>
              <a:t>1.  </a:t>
            </a:r>
            <a:r>
              <a:rPr lang="en-US" altLang="en-US" sz="2800" dirty="0">
                <a:solidFill>
                  <a:srgbClr val="000000"/>
                </a:solidFill>
                <a:latin typeface="Times New Roman" panose="02020603050405020304" pitchFamily="18" charset="0"/>
              </a:rPr>
              <a:t>Li</a:t>
            </a:r>
            <a:r>
              <a:rPr lang="en-US" altLang="zh-CN" sz="2800" dirty="0">
                <a:solidFill>
                  <a:srgbClr val="000000"/>
                </a:solidFill>
                <a:latin typeface="Times New Roman" panose="02020603050405020304" pitchFamily="18" charset="0"/>
              </a:rPr>
              <a:t>、Be、B、C、N</a:t>
            </a:r>
            <a:r>
              <a:rPr lang="zh-CN" altLang="en-US" sz="2800" dirty="0">
                <a:solidFill>
                  <a:srgbClr val="000000"/>
                </a:solidFill>
                <a:latin typeface="Times New Roman" panose="02020603050405020304" pitchFamily="18" charset="0"/>
              </a:rPr>
              <a:t>（反常）：</a:t>
            </a:r>
            <a:endParaRPr lang="zh-CN" altLang="en-US" sz="2800" dirty="0">
              <a:solidFill>
                <a:srgbClr val="000000"/>
              </a:solidFill>
            </a:endParaRPr>
          </a:p>
        </p:txBody>
      </p:sp>
      <p:graphicFrame>
        <p:nvGraphicFramePr>
          <p:cNvPr id="199684" name="对象 199683"/>
          <p:cNvGraphicFramePr/>
          <p:nvPr/>
        </p:nvGraphicFramePr>
        <p:xfrm>
          <a:off x="1331913" y="2636838"/>
          <a:ext cx="5257800" cy="1258887"/>
        </p:xfrm>
        <a:graphic>
          <a:graphicData uri="http://schemas.openxmlformats.org/presentationml/2006/ole">
            <mc:AlternateContent xmlns:mc="http://schemas.openxmlformats.org/markup-compatibility/2006">
              <mc:Choice xmlns:v="urn:schemas-microsoft-com:vml" Requires="v">
                <p:oleObj spid="_x0000_s3194" name="" r:id="rId1" imgW="2120900" imgH="508000" progId="Equation.3">
                  <p:embed/>
                </p:oleObj>
              </mc:Choice>
              <mc:Fallback>
                <p:oleObj name="" r:id="rId1" imgW="2120900" imgH="508000" progId="Equation.3">
                  <p:embed/>
                  <p:pic>
                    <p:nvPicPr>
                      <p:cNvPr id="0" name="图片 3193"/>
                      <p:cNvPicPr/>
                      <p:nvPr/>
                    </p:nvPicPr>
                    <p:blipFill>
                      <a:blip r:embed="rId2"/>
                      <a:stretch>
                        <a:fillRect/>
                      </a:stretch>
                    </p:blipFill>
                    <p:spPr>
                      <a:xfrm>
                        <a:off x="1331913" y="2636838"/>
                        <a:ext cx="5257800" cy="1258887"/>
                      </a:xfrm>
                      <a:prstGeom prst="rect">
                        <a:avLst/>
                      </a:prstGeom>
                      <a:noFill/>
                      <a:ln w="38100">
                        <a:noFill/>
                        <a:miter/>
                      </a:ln>
                    </p:spPr>
                  </p:pic>
                </p:oleObj>
              </mc:Fallback>
            </mc:AlternateContent>
          </a:graphicData>
        </a:graphic>
      </p:graphicFrame>
      <p:sp>
        <p:nvSpPr>
          <p:cNvPr id="199685" name="矩形 199684"/>
          <p:cNvSpPr/>
          <p:nvPr/>
        </p:nvSpPr>
        <p:spPr>
          <a:xfrm>
            <a:off x="684213" y="3789363"/>
            <a:ext cx="7772400" cy="762000"/>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solidFill>
                  <a:srgbClr val="000000"/>
                </a:solidFill>
                <a:latin typeface="Times New Roman" panose="02020603050405020304" pitchFamily="18" charset="0"/>
              </a:rPr>
              <a:t>2.  </a:t>
            </a:r>
            <a:r>
              <a:rPr lang="en-US" altLang="en-US" sz="2800" b="1" dirty="0">
                <a:solidFill>
                  <a:srgbClr val="000000"/>
                </a:solidFill>
                <a:latin typeface="Times New Roman" panose="02020603050405020304" pitchFamily="18" charset="0"/>
              </a:rPr>
              <a:t>O</a:t>
            </a:r>
            <a:r>
              <a:rPr lang="en-US" altLang="zh-CN" sz="2800" b="1" dirty="0">
                <a:solidFill>
                  <a:srgbClr val="000000"/>
                </a:solidFill>
                <a:latin typeface="Times New Roman" panose="02020603050405020304" pitchFamily="18" charset="0"/>
              </a:rPr>
              <a:t>、F</a:t>
            </a:r>
            <a:r>
              <a:rPr lang="zh-CN" altLang="en-US" sz="2800" b="1" dirty="0">
                <a:solidFill>
                  <a:srgbClr val="000000"/>
                </a:solidFill>
                <a:latin typeface="Times New Roman" panose="02020603050405020304" pitchFamily="18" charset="0"/>
              </a:rPr>
              <a:t>（正常）：</a:t>
            </a:r>
            <a:endParaRPr lang="zh-CN" altLang="en-US" sz="2800" b="1" dirty="0">
              <a:solidFill>
                <a:srgbClr val="000000"/>
              </a:solidFill>
              <a:latin typeface="Times New Roman" panose="02020603050405020304" pitchFamily="18" charset="0"/>
            </a:endParaRPr>
          </a:p>
        </p:txBody>
      </p:sp>
      <p:graphicFrame>
        <p:nvGraphicFramePr>
          <p:cNvPr id="199686" name="内容占位符 199685"/>
          <p:cNvGraphicFramePr>
            <a:graphicFrameLocks noGrp="1"/>
          </p:cNvGraphicFramePr>
          <p:nvPr>
            <p:ph sz="half" idx="2"/>
          </p:nvPr>
        </p:nvGraphicFramePr>
        <p:xfrm>
          <a:off x="1619250" y="4508500"/>
          <a:ext cx="5400675" cy="1384300"/>
        </p:xfrm>
        <a:graphic>
          <a:graphicData uri="http://schemas.openxmlformats.org/presentationml/2006/ole">
            <mc:AlternateContent xmlns:mc="http://schemas.openxmlformats.org/markup-compatibility/2006">
              <mc:Choice xmlns:v="urn:schemas-microsoft-com:vml" Requires="v">
                <p:oleObj spid="_x0000_s3195" name="" r:id="rId3" imgW="1981200" imgH="508000" progId="Equation.3">
                  <p:embed/>
                </p:oleObj>
              </mc:Choice>
              <mc:Fallback>
                <p:oleObj name="" r:id="rId3" imgW="1981200" imgH="508000" progId="Equation.3">
                  <p:embed/>
                  <p:pic>
                    <p:nvPicPr>
                      <p:cNvPr id="0" name="图片 3194"/>
                      <p:cNvPicPr/>
                      <p:nvPr/>
                    </p:nvPicPr>
                    <p:blipFill>
                      <a:blip r:embed="rId4"/>
                      <a:srcRect/>
                      <a:stretch>
                        <a:fillRect/>
                      </a:stretch>
                    </p:blipFill>
                    <p:spPr>
                      <a:xfrm>
                        <a:off x="1619250" y="4508500"/>
                        <a:ext cx="5400675" cy="1384300"/>
                      </a:xfrm>
                      <a:prstGeom prst="rect">
                        <a:avLst/>
                      </a:prstGeom>
                      <a:noFill/>
                      <a:ln w="38100">
                        <a:miter/>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2000"/>
                                  </p:stCondLst>
                                  <p:childTnLst>
                                    <p:set>
                                      <p:cBhvr>
                                        <p:cTn id="6" dur="1" fill="hold">
                                          <p:stCondLst>
                                            <p:cond delay="499"/>
                                          </p:stCondLst>
                                        </p:cTn>
                                        <p:tgtEl>
                                          <p:spTgt spid="199683"/>
                                        </p:tgtEl>
                                        <p:attrNameLst>
                                          <p:attrName>style.visibility</p:attrName>
                                        </p:attrNameLst>
                                      </p:cBhvr>
                                      <p:to>
                                        <p:strVal val="visible"/>
                                      </p:to>
                                    </p:set>
                                    <p:anim calcmode="lin" valueType="num">
                                      <p:cBhvr>
                                        <p:cTn id="7" dur="1" fill="hold"/>
                                        <p:tgtEl>
                                          <p:spTgt spid="199683"/>
                                        </p:tgtEl>
                                      </p:cBhvr>
                                    </p:anim>
                                  </p:childTnLst>
                                </p:cTn>
                              </p:par>
                            </p:childTnLst>
                          </p:cTn>
                        </p:par>
                        <p:par>
                          <p:cTn id="8" fill="hold">
                            <p:stCondLst>
                              <p:cond delay="2500"/>
                            </p:stCondLst>
                            <p:childTnLst>
                              <p:par>
                                <p:cTn id="9" presetID="24" presetClass="entr" presetSubtype="0" fill="hold" nodeType="afterEffect">
                                  <p:stCondLst>
                                    <p:cond delay="2000"/>
                                  </p:stCondLst>
                                  <p:childTnLst>
                                    <p:set>
                                      <p:cBhvr>
                                        <p:cTn id="10" dur="1" fill="hold">
                                          <p:stCondLst>
                                            <p:cond delay="499"/>
                                          </p:stCondLst>
                                        </p:cTn>
                                        <p:tgtEl>
                                          <p:spTgt spid="199684"/>
                                        </p:tgtEl>
                                        <p:attrNameLst>
                                          <p:attrName>style.visibility</p:attrName>
                                        </p:attrNameLst>
                                      </p:cBhvr>
                                      <p:to>
                                        <p:strVal val="visible"/>
                                      </p:to>
                                    </p:set>
                                    <p:anim calcmode="lin" valueType="num">
                                      <p:cBhvr>
                                        <p:cTn id="11" dur="1" fill="hold"/>
                                        <p:tgtEl>
                                          <p:spTgt spid="199684"/>
                                        </p:tgtEl>
                                      </p:cBhvr>
                                    </p:anim>
                                  </p:childTnLst>
                                </p:cTn>
                              </p:par>
                            </p:childTnLst>
                          </p:cTn>
                        </p:par>
                        <p:par>
                          <p:cTn id="12" fill="hold">
                            <p:stCondLst>
                              <p:cond delay="5000"/>
                            </p:stCondLst>
                            <p:childTnLst>
                              <p:par>
                                <p:cTn id="13" presetID="2" presetClass="entr" presetSubtype="8" fill="hold" grpId="0" nodeType="afterEffect">
                                  <p:stCondLst>
                                    <p:cond delay="2000"/>
                                  </p:stCondLst>
                                  <p:childTnLst>
                                    <p:set>
                                      <p:cBhvr>
                                        <p:cTn id="14" dur="1" fill="hold">
                                          <p:stCondLst>
                                            <p:cond delay="0"/>
                                          </p:stCondLst>
                                        </p:cTn>
                                        <p:tgtEl>
                                          <p:spTgt spid="199685"/>
                                        </p:tgtEl>
                                        <p:attrNameLst>
                                          <p:attrName>style.visibility</p:attrName>
                                        </p:attrNameLst>
                                      </p:cBhvr>
                                      <p:to>
                                        <p:strVal val="visible"/>
                                      </p:to>
                                    </p:set>
                                    <p:anim calcmode="lin" valueType="num">
                                      <p:cBhvr additive="base">
                                        <p:cTn id="15" dur="500" fill="hold"/>
                                        <p:tgtEl>
                                          <p:spTgt spid="199685"/>
                                        </p:tgtEl>
                                        <p:attrNameLst>
                                          <p:attrName>ppt_x</p:attrName>
                                        </p:attrNameLst>
                                      </p:cBhvr>
                                      <p:tavLst>
                                        <p:tav tm="0">
                                          <p:val>
                                            <p:strVal val="0-#ppt_w/2"/>
                                          </p:val>
                                        </p:tav>
                                        <p:tav tm="100000">
                                          <p:val>
                                            <p:strVal val="#ppt_x"/>
                                          </p:val>
                                        </p:tav>
                                      </p:tavLst>
                                    </p:anim>
                                    <p:anim calcmode="lin" valueType="num">
                                      <p:cBhvr additive="base">
                                        <p:cTn id="16" dur="500" fill="hold"/>
                                        <p:tgtEl>
                                          <p:spTgt spid="199685"/>
                                        </p:tgtEl>
                                        <p:attrNameLst>
                                          <p:attrName>ppt_y</p:attrName>
                                        </p:attrNameLst>
                                      </p:cBhvr>
                                      <p:tavLst>
                                        <p:tav tm="0">
                                          <p:val>
                                            <p:strVal val="#ppt_y"/>
                                          </p:val>
                                        </p:tav>
                                        <p:tav tm="100000">
                                          <p:val>
                                            <p:strVal val="#ppt_y"/>
                                          </p:val>
                                        </p:tav>
                                      </p:tavLst>
                                    </p:anim>
                                  </p:childTnLst>
                                </p:cTn>
                              </p:par>
                            </p:childTnLst>
                          </p:cTn>
                        </p:par>
                        <p:par>
                          <p:cTn id="17" fill="hold">
                            <p:stCondLst>
                              <p:cond delay="7500"/>
                            </p:stCondLst>
                            <p:childTnLst>
                              <p:par>
                                <p:cTn id="18" presetID="24" presetClass="entr" presetSubtype="0" fill="hold" nodeType="afterEffect">
                                  <p:stCondLst>
                                    <p:cond delay="2000"/>
                                  </p:stCondLst>
                                  <p:childTnLst>
                                    <p:set>
                                      <p:cBhvr>
                                        <p:cTn id="19" dur="1" fill="hold">
                                          <p:stCondLst>
                                            <p:cond delay="499"/>
                                          </p:stCondLst>
                                        </p:cTn>
                                        <p:tgtEl>
                                          <p:spTgt spid="199686"/>
                                        </p:tgtEl>
                                        <p:attrNameLst>
                                          <p:attrName>style.visibility</p:attrName>
                                        </p:attrNameLst>
                                      </p:cBhvr>
                                      <p:to>
                                        <p:strVal val="visible"/>
                                      </p:to>
                                    </p:set>
                                    <p:anim calcmode="lin" valueType="num">
                                      <p:cBhvr>
                                        <p:cTn id="20" dur="1" fill="hold"/>
                                        <p:tgtEl>
                                          <p:spTgt spid="19968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p:bldP spid="199685"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1731" name="内容占位符 201730"/>
          <p:cNvSpPr>
            <a:spLocks noGrp="1" noRot="1"/>
          </p:cNvSpPr>
          <p:nvPr>
            <p:ph idx="1"/>
          </p:nvPr>
        </p:nvSpPr>
        <p:spPr>
          <a:xfrm>
            <a:off x="611188" y="476250"/>
            <a:ext cx="863600" cy="647700"/>
          </a:xfrm>
        </p:spPr>
        <p:txBody>
          <a:bodyPr vert="horz" wrap="square" lIns="91440" tIns="45720" rIns="91440" bIns="45720" anchor="t" anchorCtr="0"/>
          <a:p>
            <a:pPr eaLnBrk="1" hangingPunct="1">
              <a:lnSpc>
                <a:spcPct val="120000"/>
              </a:lnSpc>
              <a:buNone/>
            </a:pPr>
            <a:r>
              <a:rPr lang="zh-CN" altLang="zh-CN" dirty="0"/>
              <a:t>如</a:t>
            </a:r>
            <a:r>
              <a:rPr lang="zh-CN" altLang="en-US" dirty="0"/>
              <a:t>:</a:t>
            </a:r>
            <a:endParaRPr lang="en-US" altLang="zh-CN" dirty="0"/>
          </a:p>
        </p:txBody>
      </p:sp>
      <p:pic>
        <p:nvPicPr>
          <p:cNvPr id="204803" name="图片 201735"/>
          <p:cNvPicPr>
            <a:picLocks noChangeAspect="1"/>
          </p:cNvPicPr>
          <p:nvPr/>
        </p:nvPicPr>
        <p:blipFill>
          <a:blip r:embed="rId1"/>
          <a:stretch>
            <a:fillRect/>
          </a:stretch>
        </p:blipFill>
        <p:spPr>
          <a:xfrm>
            <a:off x="2484438" y="1700213"/>
            <a:ext cx="5472112" cy="1252537"/>
          </a:xfrm>
          <a:prstGeom prst="rect">
            <a:avLst/>
          </a:prstGeom>
          <a:noFill/>
          <a:ln w="9525">
            <a:noFill/>
          </a:ln>
        </p:spPr>
      </p:pic>
      <p:sp>
        <p:nvSpPr>
          <p:cNvPr id="204804" name="矩形 201736"/>
          <p:cNvSpPr/>
          <p:nvPr/>
        </p:nvSpPr>
        <p:spPr>
          <a:xfrm>
            <a:off x="1403350" y="1773238"/>
            <a:ext cx="1041400"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solidFill>
                  <a:srgbClr val="0000FF"/>
                </a:solidFill>
                <a:latin typeface="Times New Roman" panose="02020603050405020304" pitchFamily="18" charset="0"/>
              </a:rPr>
              <a:t>O</a:t>
            </a:r>
            <a:r>
              <a:rPr lang="en-US" altLang="zh-CN" b="1" baseline="-25000" dirty="0">
                <a:solidFill>
                  <a:srgbClr val="0000FF"/>
                </a:solidFill>
                <a:latin typeface="Times New Roman" panose="02020603050405020304" pitchFamily="18" charset="0"/>
              </a:rPr>
              <a:t>2</a:t>
            </a:r>
            <a:r>
              <a:rPr lang="zh-CN" altLang="en-US" b="1" dirty="0">
                <a:solidFill>
                  <a:srgbClr val="0000FF"/>
                </a:solidFill>
                <a:latin typeface="Times New Roman" panose="02020603050405020304" pitchFamily="18" charset="0"/>
              </a:rPr>
              <a:t>：</a:t>
            </a:r>
            <a:endParaRPr lang="zh-CN" altLang="en-US" b="1" dirty="0">
              <a:solidFill>
                <a:srgbClr val="0000FF"/>
              </a:solidFill>
              <a:latin typeface="Times New Roman" panose="02020603050405020304" pitchFamily="18" charset="0"/>
            </a:endParaRPr>
          </a:p>
        </p:txBody>
      </p:sp>
      <p:sp>
        <p:nvSpPr>
          <p:cNvPr id="204805" name="矩形 201737"/>
          <p:cNvSpPr/>
          <p:nvPr/>
        </p:nvSpPr>
        <p:spPr>
          <a:xfrm>
            <a:off x="611188" y="1052513"/>
            <a:ext cx="3328987" cy="676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buClrTx/>
              <a:buSzPct val="90000"/>
              <a:buFontTx/>
              <a:buNone/>
            </a:pPr>
            <a:r>
              <a:rPr lang="en-US" altLang="zh-CN" b="1" dirty="0">
                <a:solidFill>
                  <a:srgbClr val="000000"/>
                </a:solidFill>
                <a:latin typeface="Times New Roman" panose="02020603050405020304" pitchFamily="18" charset="0"/>
              </a:rPr>
              <a:t>2O</a:t>
            </a:r>
            <a:r>
              <a:rPr lang="zh-CN" altLang="en-US" b="1" dirty="0">
                <a:solidFill>
                  <a:srgbClr val="000000"/>
                </a:solidFill>
                <a:latin typeface="Times New Roman" panose="02020603050405020304" pitchFamily="18" charset="0"/>
              </a:rPr>
              <a:t>（</a:t>
            </a:r>
            <a:r>
              <a:rPr lang="en-US" altLang="zh-CN" b="1" dirty="0">
                <a:solidFill>
                  <a:srgbClr val="000000"/>
                </a:solidFill>
                <a:latin typeface="Times New Roman" panose="02020603050405020304" pitchFamily="18" charset="0"/>
              </a:rPr>
              <a:t>1S</a:t>
            </a:r>
            <a:r>
              <a:rPr lang="en-US" altLang="zh-CN" b="1" baseline="30000" dirty="0">
                <a:solidFill>
                  <a:srgbClr val="000000"/>
                </a:solidFill>
                <a:latin typeface="Times New Roman" panose="02020603050405020304" pitchFamily="18" charset="0"/>
              </a:rPr>
              <a:t>2</a:t>
            </a:r>
            <a:r>
              <a:rPr lang="en-US" altLang="zh-CN" b="1" dirty="0">
                <a:solidFill>
                  <a:srgbClr val="000000"/>
                </a:solidFill>
                <a:latin typeface="Times New Roman" panose="02020603050405020304" pitchFamily="18" charset="0"/>
              </a:rPr>
              <a:t>,2S</a:t>
            </a:r>
            <a:r>
              <a:rPr lang="en-US" altLang="zh-CN" b="1" baseline="30000" dirty="0">
                <a:solidFill>
                  <a:srgbClr val="000000"/>
                </a:solidFill>
                <a:latin typeface="Times New Roman" panose="02020603050405020304" pitchFamily="18" charset="0"/>
              </a:rPr>
              <a:t>2</a:t>
            </a:r>
            <a:r>
              <a:rPr lang="en-US" altLang="zh-CN" b="1" dirty="0">
                <a:solidFill>
                  <a:srgbClr val="000000"/>
                </a:solidFill>
                <a:latin typeface="Times New Roman" panose="02020603050405020304" pitchFamily="18" charset="0"/>
              </a:rPr>
              <a:t>2P</a:t>
            </a:r>
            <a:r>
              <a:rPr lang="en-US" altLang="zh-CN" b="1" baseline="30000" dirty="0">
                <a:solidFill>
                  <a:srgbClr val="000000"/>
                </a:solidFill>
                <a:latin typeface="Times New Roman" panose="02020603050405020304" pitchFamily="18" charset="0"/>
              </a:rPr>
              <a:t>4</a:t>
            </a:r>
            <a:r>
              <a:rPr lang="zh-CN" altLang="en-US" b="1" dirty="0">
                <a:solidFill>
                  <a:srgbClr val="000000"/>
                </a:solidFill>
                <a:latin typeface="Times New Roman" panose="02020603050405020304" pitchFamily="18" charset="0"/>
              </a:rPr>
              <a:t>）</a:t>
            </a:r>
            <a:endParaRPr lang="zh-CN" altLang="en-US" b="1" dirty="0">
              <a:solidFill>
                <a:srgbClr val="000000"/>
              </a:solidFill>
              <a:latin typeface="Times New Roman" panose="02020603050405020304" pitchFamily="18" charset="0"/>
            </a:endParaRPr>
          </a:p>
        </p:txBody>
      </p:sp>
      <p:sp>
        <p:nvSpPr>
          <p:cNvPr id="204806" name="矩形 201740"/>
          <p:cNvSpPr/>
          <p:nvPr/>
        </p:nvSpPr>
        <p:spPr>
          <a:xfrm>
            <a:off x="684213" y="3500438"/>
            <a:ext cx="3306762" cy="676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buClrTx/>
              <a:buSzPct val="90000"/>
              <a:buFontTx/>
              <a:buNone/>
            </a:pPr>
            <a:r>
              <a:rPr lang="en-US" altLang="zh-CN" b="1" dirty="0">
                <a:solidFill>
                  <a:srgbClr val="000000"/>
                </a:solidFill>
                <a:latin typeface="Times New Roman" panose="02020603050405020304" pitchFamily="18" charset="0"/>
              </a:rPr>
              <a:t>2N</a:t>
            </a:r>
            <a:r>
              <a:rPr lang="zh-CN" altLang="en-US" b="1" dirty="0">
                <a:solidFill>
                  <a:srgbClr val="000000"/>
                </a:solidFill>
                <a:latin typeface="Times New Roman" panose="02020603050405020304" pitchFamily="18" charset="0"/>
              </a:rPr>
              <a:t>（</a:t>
            </a:r>
            <a:r>
              <a:rPr lang="en-US" altLang="zh-CN" b="1" dirty="0">
                <a:solidFill>
                  <a:srgbClr val="000000"/>
                </a:solidFill>
                <a:latin typeface="Times New Roman" panose="02020603050405020304" pitchFamily="18" charset="0"/>
              </a:rPr>
              <a:t>1S</a:t>
            </a:r>
            <a:r>
              <a:rPr lang="en-US" altLang="zh-CN" b="1" baseline="30000" dirty="0">
                <a:solidFill>
                  <a:srgbClr val="000000"/>
                </a:solidFill>
                <a:latin typeface="Times New Roman" panose="02020603050405020304" pitchFamily="18" charset="0"/>
              </a:rPr>
              <a:t>2</a:t>
            </a:r>
            <a:r>
              <a:rPr lang="en-US" altLang="zh-CN" b="1" dirty="0">
                <a:solidFill>
                  <a:srgbClr val="000000"/>
                </a:solidFill>
                <a:latin typeface="Times New Roman" panose="02020603050405020304" pitchFamily="18" charset="0"/>
              </a:rPr>
              <a:t>,2S</a:t>
            </a:r>
            <a:r>
              <a:rPr lang="en-US" altLang="zh-CN" b="1" baseline="30000" dirty="0">
                <a:solidFill>
                  <a:srgbClr val="000000"/>
                </a:solidFill>
                <a:latin typeface="Times New Roman" panose="02020603050405020304" pitchFamily="18" charset="0"/>
              </a:rPr>
              <a:t>2</a:t>
            </a:r>
            <a:r>
              <a:rPr lang="en-US" altLang="zh-CN" b="1" dirty="0">
                <a:solidFill>
                  <a:srgbClr val="000000"/>
                </a:solidFill>
                <a:latin typeface="Times New Roman" panose="02020603050405020304" pitchFamily="18" charset="0"/>
              </a:rPr>
              <a:t>2P</a:t>
            </a:r>
            <a:r>
              <a:rPr lang="en-US" altLang="zh-CN" b="1" baseline="30000" dirty="0">
                <a:solidFill>
                  <a:srgbClr val="000000"/>
                </a:solidFill>
                <a:latin typeface="Times New Roman" panose="02020603050405020304" pitchFamily="18" charset="0"/>
              </a:rPr>
              <a:t>3</a:t>
            </a:r>
            <a:r>
              <a:rPr lang="zh-CN" altLang="en-US" b="1" dirty="0">
                <a:solidFill>
                  <a:srgbClr val="000000"/>
                </a:solidFill>
                <a:latin typeface="Times New Roman" panose="02020603050405020304" pitchFamily="18" charset="0"/>
              </a:rPr>
              <a:t>）</a:t>
            </a:r>
            <a:endParaRPr lang="zh-CN" altLang="en-US" b="1" dirty="0">
              <a:solidFill>
                <a:srgbClr val="000000"/>
              </a:solidFill>
              <a:latin typeface="Times New Roman" panose="02020603050405020304" pitchFamily="18" charset="0"/>
            </a:endParaRPr>
          </a:p>
        </p:txBody>
      </p:sp>
      <p:pic>
        <p:nvPicPr>
          <p:cNvPr id="204807" name="图片 201742"/>
          <p:cNvPicPr>
            <a:picLocks noChangeAspect="1"/>
          </p:cNvPicPr>
          <p:nvPr/>
        </p:nvPicPr>
        <p:blipFill>
          <a:blip r:embed="rId2"/>
          <a:stretch>
            <a:fillRect/>
          </a:stretch>
        </p:blipFill>
        <p:spPr>
          <a:xfrm>
            <a:off x="2843213" y="4149725"/>
            <a:ext cx="4105275" cy="1284288"/>
          </a:xfrm>
          <a:prstGeom prst="rect">
            <a:avLst/>
          </a:prstGeom>
          <a:noFill/>
          <a:ln w="9525">
            <a:noFill/>
          </a:ln>
        </p:spPr>
      </p:pic>
      <p:sp>
        <p:nvSpPr>
          <p:cNvPr id="204808" name="矩形 201743"/>
          <p:cNvSpPr/>
          <p:nvPr/>
        </p:nvSpPr>
        <p:spPr>
          <a:xfrm>
            <a:off x="1763713" y="4221163"/>
            <a:ext cx="1019175"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solidFill>
                  <a:srgbClr val="0000FF"/>
                </a:solidFill>
                <a:latin typeface="Times New Roman" panose="02020603050405020304" pitchFamily="18" charset="0"/>
              </a:rPr>
              <a:t>N</a:t>
            </a:r>
            <a:r>
              <a:rPr lang="en-US" altLang="zh-CN" b="1" baseline="-25000" dirty="0">
                <a:solidFill>
                  <a:srgbClr val="0000FF"/>
                </a:solidFill>
                <a:latin typeface="Times New Roman" panose="02020603050405020304" pitchFamily="18" charset="0"/>
              </a:rPr>
              <a:t>2</a:t>
            </a:r>
            <a:r>
              <a:rPr lang="zh-CN" altLang="en-US" b="1" dirty="0">
                <a:solidFill>
                  <a:srgbClr val="0000FF"/>
                </a:solidFill>
                <a:latin typeface="Times New Roman" panose="02020603050405020304" pitchFamily="18" charset="0"/>
              </a:rPr>
              <a:t>：</a:t>
            </a:r>
            <a:endParaRPr lang="zh-CN" altLang="en-US" b="1" dirty="0">
              <a:solidFill>
                <a:srgbClr val="0000FF"/>
              </a:solidFill>
              <a:latin typeface="Times New Roman" panose="02020603050405020304" pitchFamily="18" charset="0"/>
            </a:endParaRPr>
          </a:p>
        </p:txBody>
      </p:sp>
      <p:sp>
        <p:nvSpPr>
          <p:cNvPr id="204809" name="任意多边形 201745"/>
          <p:cNvSpPr/>
          <p:nvPr/>
        </p:nvSpPr>
        <p:spPr>
          <a:xfrm rot="5400000">
            <a:off x="1008063" y="4040188"/>
            <a:ext cx="647700" cy="720725"/>
          </a:xfrm>
          <a:custGeom>
            <a:avLst/>
            <a:gdLst/>
            <a:ahLst/>
            <a:cxnLst>
              <a:cxn ang="0">
                <a:pos x="13872355" y="0"/>
              </a:cxn>
              <a:cxn ang="0">
                <a:pos x="8323575" y="8016130"/>
              </a:cxn>
              <a:cxn ang="0">
                <a:pos x="11098429" y="8016130"/>
              </a:cxn>
              <a:cxn ang="0">
                <a:pos x="11098429" y="16032227"/>
              </a:cxn>
              <a:cxn ang="0">
                <a:pos x="0" y="16032227"/>
              </a:cxn>
              <a:cxn ang="0">
                <a:pos x="0" y="24048358"/>
              </a:cxn>
              <a:cxn ang="0">
                <a:pos x="16647179" y="24048358"/>
              </a:cxn>
              <a:cxn ang="0">
                <a:pos x="16647179" y="8016130"/>
              </a:cxn>
              <a:cxn ang="0">
                <a:pos x="19422004" y="8016130"/>
              </a:cxn>
            </a:cxnLst>
            <a:pathLst>
              <a:path w="21600" h="21600">
                <a:moveTo>
                  <a:pt x="15428" y="0"/>
                </a:moveTo>
                <a:lnTo>
                  <a:pt x="9257" y="7200"/>
                </a:lnTo>
                <a:lnTo>
                  <a:pt x="12343" y="7200"/>
                </a:lnTo>
                <a:lnTo>
                  <a:pt x="12343" y="14400"/>
                </a:lnTo>
                <a:lnTo>
                  <a:pt x="0" y="14400"/>
                </a:lnTo>
                <a:lnTo>
                  <a:pt x="0" y="21600"/>
                </a:lnTo>
                <a:lnTo>
                  <a:pt x="18514" y="21600"/>
                </a:lnTo>
                <a:lnTo>
                  <a:pt x="18514" y="7200"/>
                </a:lnTo>
                <a:lnTo>
                  <a:pt x="21600" y="7200"/>
                </a:lnTo>
                <a:lnTo>
                  <a:pt x="15428" y="0"/>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p>
            <a:endParaRPr lang="zh-CN" altLang="en-US"/>
          </a:p>
        </p:txBody>
      </p:sp>
      <p:sp>
        <p:nvSpPr>
          <p:cNvPr id="204810" name="任意多边形 201746"/>
          <p:cNvSpPr/>
          <p:nvPr/>
        </p:nvSpPr>
        <p:spPr>
          <a:xfrm rot="5400000">
            <a:off x="792163" y="1592263"/>
            <a:ext cx="647700" cy="720725"/>
          </a:xfrm>
          <a:custGeom>
            <a:avLst/>
            <a:gdLst/>
            <a:ahLst/>
            <a:cxnLst>
              <a:cxn ang="0">
                <a:pos x="13872355" y="0"/>
              </a:cxn>
              <a:cxn ang="0">
                <a:pos x="8323575" y="8016130"/>
              </a:cxn>
              <a:cxn ang="0">
                <a:pos x="11098429" y="8016130"/>
              </a:cxn>
              <a:cxn ang="0">
                <a:pos x="11098429" y="16032227"/>
              </a:cxn>
              <a:cxn ang="0">
                <a:pos x="0" y="16032227"/>
              </a:cxn>
              <a:cxn ang="0">
                <a:pos x="0" y="24048358"/>
              </a:cxn>
              <a:cxn ang="0">
                <a:pos x="16647179" y="24048358"/>
              </a:cxn>
              <a:cxn ang="0">
                <a:pos x="16647179" y="8016130"/>
              </a:cxn>
              <a:cxn ang="0">
                <a:pos x="19422004" y="8016130"/>
              </a:cxn>
            </a:cxnLst>
            <a:pathLst>
              <a:path w="21600" h="21600">
                <a:moveTo>
                  <a:pt x="15428" y="0"/>
                </a:moveTo>
                <a:lnTo>
                  <a:pt x="9257" y="7200"/>
                </a:lnTo>
                <a:lnTo>
                  <a:pt x="12343" y="7200"/>
                </a:lnTo>
                <a:lnTo>
                  <a:pt x="12343" y="14400"/>
                </a:lnTo>
                <a:lnTo>
                  <a:pt x="0" y="14400"/>
                </a:lnTo>
                <a:lnTo>
                  <a:pt x="0" y="21600"/>
                </a:lnTo>
                <a:lnTo>
                  <a:pt x="18514" y="21600"/>
                </a:lnTo>
                <a:lnTo>
                  <a:pt x="18514" y="7200"/>
                </a:lnTo>
                <a:lnTo>
                  <a:pt x="21600" y="7200"/>
                </a:lnTo>
                <a:lnTo>
                  <a:pt x="15428" y="0"/>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p>
            <a:endParaRPr lang="zh-CN" alt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2000"/>
                                  </p:stCondLst>
                                  <p:childTnLst>
                                    <p:set>
                                      <p:cBhvr>
                                        <p:cTn id="6" dur="1" fill="hold">
                                          <p:stCondLst>
                                            <p:cond delay="499"/>
                                          </p:stCondLst>
                                        </p:cTn>
                                        <p:tgtEl>
                                          <p:spTgt spid="201731"/>
                                        </p:tgtEl>
                                        <p:attrNameLst>
                                          <p:attrName>style.visibility</p:attrName>
                                        </p:attrNameLst>
                                      </p:cBhvr>
                                      <p:to>
                                        <p:strVal val="visible"/>
                                      </p:to>
                                    </p:set>
                                    <p:anim calcmode="lin" valueType="num">
                                      <p:cBhvr>
                                        <p:cTn id="7" dur="1" fill="hold"/>
                                        <p:tgtEl>
                                          <p:spTgt spid="20173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06850" name="文本占位符 204802"/>
          <p:cNvSpPr>
            <a:spLocks noGrp="1" noRot="1"/>
          </p:cNvSpPr>
          <p:nvPr>
            <p:ph idx="1"/>
          </p:nvPr>
        </p:nvSpPr>
        <p:spPr>
          <a:xfrm>
            <a:off x="685800" y="1770063"/>
            <a:ext cx="7772400" cy="4899025"/>
          </a:xfrm>
        </p:spPr>
        <p:txBody>
          <a:bodyPr vert="horz" wrap="square" lIns="91440" tIns="45720" rIns="91440" bIns="45720" anchor="t" anchorCtr="0"/>
          <a:p>
            <a:pPr eaLnBrk="1" hangingPunct="1">
              <a:buNone/>
            </a:pPr>
            <a:r>
              <a:rPr lang="zh-CN" altLang="en-US" b="1" dirty="0">
                <a:solidFill>
                  <a:srgbClr val="000000"/>
                </a:solidFill>
              </a:rPr>
              <a:t>分子的极性；</a:t>
            </a:r>
            <a:endParaRPr lang="zh-CN" altLang="en-US" b="1" dirty="0">
              <a:solidFill>
                <a:srgbClr val="000000"/>
              </a:solidFill>
            </a:endParaRPr>
          </a:p>
          <a:p>
            <a:pPr eaLnBrk="1" hangingPunct="1">
              <a:buNone/>
            </a:pPr>
            <a:endParaRPr lang="zh-CN" altLang="en-US" b="1" dirty="0">
              <a:solidFill>
                <a:srgbClr val="000000"/>
              </a:solidFill>
            </a:endParaRPr>
          </a:p>
          <a:p>
            <a:pPr eaLnBrk="1" hangingPunct="1">
              <a:buNone/>
            </a:pPr>
            <a:r>
              <a:rPr lang="zh-CN" altLang="en-US" b="1" dirty="0">
                <a:solidFill>
                  <a:srgbClr val="000000"/>
                </a:solidFill>
              </a:rPr>
              <a:t>分子间作用力： 范德华力</a:t>
            </a:r>
            <a:endParaRPr lang="zh-CN" altLang="en-US" b="1" dirty="0">
              <a:solidFill>
                <a:srgbClr val="000000"/>
              </a:solidFill>
            </a:endParaRPr>
          </a:p>
          <a:p>
            <a:pPr eaLnBrk="1" hangingPunct="1">
              <a:buNone/>
            </a:pPr>
            <a:r>
              <a:rPr lang="zh-CN" altLang="en-US" b="1" dirty="0">
                <a:solidFill>
                  <a:srgbClr val="000000"/>
                </a:solidFill>
              </a:rPr>
              <a:t>                         </a:t>
            </a:r>
            <a:endParaRPr lang="zh-CN" altLang="en-US" b="1" dirty="0">
              <a:solidFill>
                <a:srgbClr val="000000"/>
              </a:solidFill>
            </a:endParaRPr>
          </a:p>
          <a:p>
            <a:pPr eaLnBrk="1" hangingPunct="1">
              <a:buNone/>
            </a:pPr>
            <a:r>
              <a:rPr lang="zh-CN" altLang="en-US" b="1" dirty="0">
                <a:solidFill>
                  <a:srgbClr val="000000"/>
                </a:solidFill>
              </a:rPr>
              <a:t>                          氢键</a:t>
            </a:r>
            <a:endParaRPr lang="zh-CN" altLang="en-US" b="1" dirty="0">
              <a:solidFill>
                <a:srgbClr val="000000"/>
              </a:solidFill>
            </a:endParaRPr>
          </a:p>
        </p:txBody>
      </p:sp>
      <p:sp>
        <p:nvSpPr>
          <p:cNvPr id="206851" name="左大括号 204803"/>
          <p:cNvSpPr/>
          <p:nvPr/>
        </p:nvSpPr>
        <p:spPr>
          <a:xfrm>
            <a:off x="3419475" y="3211513"/>
            <a:ext cx="288925" cy="1296987"/>
          </a:xfrm>
          <a:prstGeom prst="leftBrace">
            <a:avLst>
              <a:gd name="adj1" fmla="val 37179"/>
              <a:gd name="adj2" fmla="val 50000"/>
            </a:avLst>
          </a:prstGeom>
          <a:noFill/>
          <a:ln w="38100"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206852" name="左大括号 204804"/>
          <p:cNvSpPr/>
          <p:nvPr/>
        </p:nvSpPr>
        <p:spPr>
          <a:xfrm>
            <a:off x="5508625" y="2636838"/>
            <a:ext cx="288925" cy="1296987"/>
          </a:xfrm>
          <a:prstGeom prst="leftBrace">
            <a:avLst>
              <a:gd name="adj1" fmla="val 37179"/>
              <a:gd name="adj2" fmla="val 50000"/>
            </a:avLst>
          </a:prstGeom>
          <a:noFill/>
          <a:ln w="38100"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206853" name="文本框 204805"/>
          <p:cNvSpPr txBox="1"/>
          <p:nvPr/>
        </p:nvSpPr>
        <p:spPr>
          <a:xfrm>
            <a:off x="5940425" y="2300288"/>
            <a:ext cx="2036763" cy="1920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5000"/>
              </a:lnSpc>
              <a:spcBef>
                <a:spcPct val="0"/>
              </a:spcBef>
              <a:buClrTx/>
              <a:buSzTx/>
              <a:buFontTx/>
              <a:buNone/>
            </a:pPr>
            <a:r>
              <a:rPr lang="zh-CN" altLang="en-US" b="1" dirty="0">
                <a:solidFill>
                  <a:srgbClr val="000000"/>
                </a:solidFill>
                <a:latin typeface="Times New Roman" panose="02020603050405020304" pitchFamily="18" charset="0"/>
              </a:rPr>
              <a:t>取向力</a:t>
            </a:r>
            <a:endParaRPr lang="zh-CN" altLang="en-US" b="1" dirty="0">
              <a:solidFill>
                <a:srgbClr val="000000"/>
              </a:solidFill>
              <a:latin typeface="Times New Roman" panose="02020603050405020304" pitchFamily="18" charset="0"/>
            </a:endParaRPr>
          </a:p>
          <a:p>
            <a:pPr marL="0" lvl="0" indent="0" eaLnBrk="1" hangingPunct="1">
              <a:lnSpc>
                <a:spcPct val="125000"/>
              </a:lnSpc>
              <a:spcBef>
                <a:spcPct val="0"/>
              </a:spcBef>
              <a:buClrTx/>
              <a:buSzTx/>
              <a:buFontTx/>
              <a:buNone/>
            </a:pPr>
            <a:r>
              <a:rPr lang="zh-CN" altLang="en-US" b="1" dirty="0">
                <a:solidFill>
                  <a:srgbClr val="000000"/>
                </a:solidFill>
                <a:latin typeface="Times New Roman" panose="02020603050405020304" pitchFamily="18" charset="0"/>
              </a:rPr>
              <a:t>诱导力</a:t>
            </a:r>
            <a:endParaRPr lang="zh-CN" altLang="en-US" b="1" dirty="0">
              <a:solidFill>
                <a:srgbClr val="000000"/>
              </a:solidFill>
              <a:latin typeface="Times New Roman" panose="02020603050405020304" pitchFamily="18" charset="0"/>
            </a:endParaRPr>
          </a:p>
          <a:p>
            <a:pPr marL="0" lvl="0" indent="0" eaLnBrk="1" hangingPunct="1">
              <a:lnSpc>
                <a:spcPct val="125000"/>
              </a:lnSpc>
              <a:spcBef>
                <a:spcPct val="0"/>
              </a:spcBef>
              <a:buClrTx/>
              <a:buSzTx/>
              <a:buFontTx/>
              <a:buNone/>
            </a:pPr>
            <a:r>
              <a:rPr lang="zh-CN" altLang="en-US" b="1" dirty="0">
                <a:solidFill>
                  <a:srgbClr val="000000"/>
                </a:solidFill>
                <a:latin typeface="Times New Roman" panose="02020603050405020304" pitchFamily="18" charset="0"/>
              </a:rPr>
              <a:t>色散力</a:t>
            </a:r>
            <a:endParaRPr lang="zh-CN" altLang="en-US" b="1" dirty="0">
              <a:solidFill>
                <a:srgbClr val="000000"/>
              </a:solidFill>
              <a:latin typeface="Times New Roman" panose="02020603050405020304" pitchFamily="18" charset="0"/>
            </a:endParaRPr>
          </a:p>
        </p:txBody>
      </p:sp>
      <p:sp>
        <p:nvSpPr>
          <p:cNvPr id="206854" name="标题 204808"/>
          <p:cNvSpPr>
            <a:spLocks noGrp="1" noRot="1"/>
          </p:cNvSpPr>
          <p:nvPr>
            <p:ph type="title"/>
          </p:nvPr>
        </p:nvSpPr>
        <p:spPr>
          <a:xfrm>
            <a:off x="2987675" y="333375"/>
            <a:ext cx="2879725" cy="792163"/>
          </a:xfrm>
        </p:spPr>
        <p:txBody>
          <a:bodyPr vert="horz" wrap="square" lIns="91440" tIns="45720" rIns="91440" bIns="45720" anchor="ctr" anchorCtr="0"/>
          <a:p>
            <a:pPr eaLnBrk="1" hangingPunct="1"/>
            <a:r>
              <a:rPr lang="zh-CN" altLang="en-US" sz="3600" b="1" dirty="0">
                <a:ea typeface="黑体" panose="02010609060101010101" pitchFamily="49" charset="-122"/>
              </a:rPr>
              <a:t>小  结</a:t>
            </a:r>
            <a:endParaRPr lang="zh-CN" altLang="en-US" sz="3600" b="1" dirty="0">
              <a:ea typeface="黑体" panose="02010609060101010101" pitchFamily="49" charset="-122"/>
            </a:endParaRPr>
          </a:p>
        </p:txBody>
      </p:sp>
      <p:sp>
        <p:nvSpPr>
          <p:cNvPr id="206855" name="直接连接符 204809"/>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7346" name="文本框 132098"/>
          <p:cNvSpPr txBox="1"/>
          <p:nvPr/>
        </p:nvSpPr>
        <p:spPr>
          <a:xfrm>
            <a:off x="755650" y="1412875"/>
            <a:ext cx="39608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solidFill>
                  <a:srgbClr val="000000"/>
                </a:solidFill>
                <a:latin typeface="黑体" panose="02010609060101010101" pitchFamily="49" charset="-122"/>
                <a:ea typeface="黑体" panose="02010609060101010101" pitchFamily="49" charset="-122"/>
              </a:rPr>
              <a:t>3、离子半径</a:t>
            </a:r>
            <a:endParaRPr lang="zh-CN" altLang="en-US" sz="2800" b="1" dirty="0">
              <a:solidFill>
                <a:srgbClr val="000000"/>
              </a:solidFill>
              <a:latin typeface="黑体" panose="02010609060101010101" pitchFamily="49" charset="-122"/>
              <a:ea typeface="黑体" panose="02010609060101010101" pitchFamily="49" charset="-122"/>
            </a:endParaRPr>
          </a:p>
        </p:txBody>
      </p:sp>
      <p:sp>
        <p:nvSpPr>
          <p:cNvPr id="132100" name="文本框 132099"/>
          <p:cNvSpPr txBox="1"/>
          <p:nvPr/>
        </p:nvSpPr>
        <p:spPr>
          <a:xfrm>
            <a:off x="1879600" y="4987925"/>
            <a:ext cx="5168900" cy="520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dirty="0">
                <a:solidFill>
                  <a:srgbClr val="000000"/>
                </a:solidFill>
                <a:latin typeface="Times New Roman" panose="02020603050405020304" pitchFamily="18" charset="0"/>
              </a:rPr>
              <a:t>r</a:t>
            </a:r>
            <a:r>
              <a:rPr lang="en-US" altLang="zh-CN" sz="2800" b="1" baseline="-25000" dirty="0">
                <a:solidFill>
                  <a:srgbClr val="000000"/>
                </a:solidFill>
                <a:latin typeface="Times New Roman" panose="02020603050405020304" pitchFamily="18" charset="0"/>
              </a:rPr>
              <a:t>1</a:t>
            </a:r>
            <a:r>
              <a:rPr lang="en-US" altLang="zh-CN" sz="2800" b="1" dirty="0">
                <a:solidFill>
                  <a:srgbClr val="000000"/>
                </a:solidFill>
                <a:latin typeface="Times New Roman" panose="02020603050405020304" pitchFamily="18" charset="0"/>
              </a:rPr>
              <a:t>、 r</a:t>
            </a:r>
            <a:r>
              <a:rPr lang="en-US" altLang="zh-CN" sz="2800" b="1" baseline="-25000" dirty="0">
                <a:solidFill>
                  <a:srgbClr val="000000"/>
                </a:solidFill>
                <a:latin typeface="Times New Roman" panose="02020603050405020304" pitchFamily="18" charset="0"/>
              </a:rPr>
              <a:t>2</a:t>
            </a:r>
            <a:r>
              <a:rPr lang="zh-CN" altLang="en-US" sz="2800" b="1" dirty="0">
                <a:solidFill>
                  <a:srgbClr val="000000"/>
                </a:solidFill>
                <a:latin typeface="Times New Roman" panose="02020603050405020304" pitchFamily="18" charset="0"/>
              </a:rPr>
              <a:t>叫做离子的有效半径</a:t>
            </a:r>
            <a:endParaRPr lang="zh-CN" altLang="en-US" sz="2800" b="1" baseline="-16000" dirty="0">
              <a:solidFill>
                <a:srgbClr val="000000"/>
              </a:solidFill>
              <a:latin typeface="Times New Roman" panose="02020603050405020304" pitchFamily="18" charset="0"/>
            </a:endParaRPr>
          </a:p>
        </p:txBody>
      </p:sp>
      <p:sp>
        <p:nvSpPr>
          <p:cNvPr id="57348" name="矩形 132101"/>
          <p:cNvSpPr/>
          <p:nvPr/>
        </p:nvSpPr>
        <p:spPr>
          <a:xfrm>
            <a:off x="682625" y="549275"/>
            <a:ext cx="756126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黑体" panose="02010609060101010101" pitchFamily="49" charset="-122"/>
                <a:ea typeface="黑体" panose="02010609060101010101" pitchFamily="49" charset="-122"/>
              </a:rPr>
              <a:t>二、离子电荷、电子构型和半径 </a:t>
            </a:r>
            <a:endParaRPr lang="zh-CN" altLang="en-US" b="1" dirty="0">
              <a:latin typeface="黑体" panose="02010609060101010101" pitchFamily="49" charset="-122"/>
              <a:ea typeface="黑体" panose="02010609060101010101" pitchFamily="49" charset="-122"/>
            </a:endParaRPr>
          </a:p>
        </p:txBody>
      </p:sp>
      <p:sp>
        <p:nvSpPr>
          <p:cNvPr id="57349" name="直接连接符 132102"/>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grpSp>
        <p:nvGrpSpPr>
          <p:cNvPr id="2" name="Group 7"/>
          <p:cNvGrpSpPr/>
          <p:nvPr/>
        </p:nvGrpSpPr>
        <p:grpSpPr>
          <a:xfrm>
            <a:off x="1714500" y="2495550"/>
            <a:ext cx="5954713" cy="2003425"/>
            <a:chOff x="1296" y="3648"/>
            <a:chExt cx="1968" cy="576"/>
          </a:xfrm>
        </p:grpSpPr>
        <p:sp>
          <p:nvSpPr>
            <p:cNvPr id="57351" name="Oval 8"/>
            <p:cNvSpPr/>
            <p:nvPr/>
          </p:nvSpPr>
          <p:spPr>
            <a:xfrm>
              <a:off x="1296" y="3840"/>
              <a:ext cx="288" cy="288"/>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57352" name="Oval 9"/>
            <p:cNvSpPr/>
            <p:nvPr/>
          </p:nvSpPr>
          <p:spPr>
            <a:xfrm>
              <a:off x="1584" y="3696"/>
              <a:ext cx="624" cy="528"/>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57353" name="Line 10"/>
            <p:cNvSpPr/>
            <p:nvPr/>
          </p:nvSpPr>
          <p:spPr>
            <a:xfrm>
              <a:off x="1440" y="3984"/>
              <a:ext cx="480" cy="0"/>
            </a:xfrm>
            <a:prstGeom prst="line">
              <a:avLst/>
            </a:prstGeom>
            <a:ln w="9525" cap="flat" cmpd="sng">
              <a:solidFill>
                <a:schemeClr val="tx1"/>
              </a:solidFill>
              <a:prstDash val="solid"/>
              <a:headEnd type="none" w="med" len="med"/>
              <a:tailEnd type="none" w="med" len="med"/>
            </a:ln>
          </p:spPr>
        </p:sp>
        <p:sp>
          <p:nvSpPr>
            <p:cNvPr id="57354" name="Line 11"/>
            <p:cNvSpPr/>
            <p:nvPr/>
          </p:nvSpPr>
          <p:spPr>
            <a:xfrm>
              <a:off x="1440" y="3744"/>
              <a:ext cx="0" cy="240"/>
            </a:xfrm>
            <a:prstGeom prst="line">
              <a:avLst/>
            </a:prstGeom>
            <a:ln w="9525" cap="flat" cmpd="sng">
              <a:solidFill>
                <a:schemeClr val="tx1"/>
              </a:solidFill>
              <a:prstDash val="solid"/>
              <a:headEnd type="none" w="med" len="med"/>
              <a:tailEnd type="none" w="med" len="med"/>
            </a:ln>
          </p:spPr>
        </p:sp>
        <p:sp>
          <p:nvSpPr>
            <p:cNvPr id="57355" name="Line 12"/>
            <p:cNvSpPr/>
            <p:nvPr/>
          </p:nvSpPr>
          <p:spPr>
            <a:xfrm>
              <a:off x="1920" y="3744"/>
              <a:ext cx="0" cy="240"/>
            </a:xfrm>
            <a:prstGeom prst="line">
              <a:avLst/>
            </a:prstGeom>
            <a:ln w="9525" cap="flat" cmpd="sng">
              <a:solidFill>
                <a:schemeClr val="tx1"/>
              </a:solidFill>
              <a:prstDash val="solid"/>
              <a:headEnd type="none" w="med" len="med"/>
              <a:tailEnd type="none" w="med" len="med"/>
            </a:ln>
          </p:spPr>
        </p:sp>
        <p:sp>
          <p:nvSpPr>
            <p:cNvPr id="57356" name="Line 13"/>
            <p:cNvSpPr/>
            <p:nvPr/>
          </p:nvSpPr>
          <p:spPr>
            <a:xfrm>
              <a:off x="1440" y="3792"/>
              <a:ext cx="144" cy="0"/>
            </a:xfrm>
            <a:prstGeom prst="line">
              <a:avLst/>
            </a:prstGeom>
            <a:ln w="9525" cap="flat" cmpd="sng">
              <a:solidFill>
                <a:schemeClr val="tx1"/>
              </a:solidFill>
              <a:prstDash val="solid"/>
              <a:headEnd type="none" w="med" len="med"/>
              <a:tailEnd type="none" w="med" len="med"/>
            </a:ln>
          </p:spPr>
        </p:sp>
        <p:sp>
          <p:nvSpPr>
            <p:cNvPr id="57357" name="Line 14"/>
            <p:cNvSpPr/>
            <p:nvPr/>
          </p:nvSpPr>
          <p:spPr>
            <a:xfrm>
              <a:off x="1776" y="3792"/>
              <a:ext cx="144" cy="0"/>
            </a:xfrm>
            <a:prstGeom prst="line">
              <a:avLst/>
            </a:prstGeom>
            <a:ln w="9525" cap="flat" cmpd="sng">
              <a:solidFill>
                <a:schemeClr val="tx1"/>
              </a:solidFill>
              <a:prstDash val="solid"/>
              <a:headEnd type="none" w="med" len="med"/>
              <a:tailEnd type="none" w="med" len="med"/>
            </a:ln>
          </p:spPr>
        </p:sp>
        <p:sp>
          <p:nvSpPr>
            <p:cNvPr id="57358" name="Text Box 15"/>
            <p:cNvSpPr txBox="1"/>
            <p:nvPr/>
          </p:nvSpPr>
          <p:spPr>
            <a:xfrm>
              <a:off x="1584" y="3648"/>
              <a:ext cx="240" cy="11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100" dirty="0">
                  <a:latin typeface="Times New Roman" panose="02020603050405020304" pitchFamily="18" charset="0"/>
                </a:rPr>
                <a:t>d</a:t>
              </a:r>
              <a:endParaRPr lang="en-US" altLang="zh-CN" sz="2100" dirty="0">
                <a:latin typeface="Times New Roman" panose="02020603050405020304" pitchFamily="18" charset="0"/>
              </a:endParaRPr>
            </a:p>
          </p:txBody>
        </p:sp>
        <p:sp>
          <p:nvSpPr>
            <p:cNvPr id="57359" name="Text Box 16"/>
            <p:cNvSpPr txBox="1"/>
            <p:nvPr/>
          </p:nvSpPr>
          <p:spPr>
            <a:xfrm>
              <a:off x="1296" y="3888"/>
              <a:ext cx="240" cy="11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100" dirty="0">
                  <a:latin typeface="Times New Roman" panose="02020603050405020304" pitchFamily="18" charset="0"/>
                </a:rPr>
                <a:t>r</a:t>
              </a:r>
              <a:r>
                <a:rPr lang="en-US" altLang="zh-CN" sz="2100" baseline="-25000" dirty="0">
                  <a:latin typeface="Times New Roman" panose="02020603050405020304" pitchFamily="18" charset="0"/>
                </a:rPr>
                <a:t>1</a:t>
              </a:r>
              <a:endParaRPr lang="en-US" altLang="zh-CN" sz="2100" baseline="-25000" dirty="0">
                <a:latin typeface="Times New Roman" panose="02020603050405020304" pitchFamily="18" charset="0"/>
              </a:endParaRPr>
            </a:p>
          </p:txBody>
        </p:sp>
        <p:sp>
          <p:nvSpPr>
            <p:cNvPr id="57360" name="Text Box 17"/>
            <p:cNvSpPr txBox="1"/>
            <p:nvPr/>
          </p:nvSpPr>
          <p:spPr>
            <a:xfrm>
              <a:off x="1824" y="3888"/>
              <a:ext cx="240" cy="11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100" dirty="0">
                  <a:latin typeface="Times New Roman" panose="02020603050405020304" pitchFamily="18" charset="0"/>
                </a:rPr>
                <a:t>r</a:t>
              </a:r>
              <a:r>
                <a:rPr lang="en-US" altLang="zh-CN" sz="2100" baseline="-25000" dirty="0">
                  <a:latin typeface="Times New Roman" panose="02020603050405020304" pitchFamily="18" charset="0"/>
                </a:rPr>
                <a:t>2</a:t>
              </a:r>
              <a:endParaRPr lang="en-US" altLang="zh-CN" sz="2100" baseline="-25000" dirty="0">
                <a:latin typeface="Times New Roman" panose="02020603050405020304" pitchFamily="18" charset="0"/>
              </a:endParaRPr>
            </a:p>
          </p:txBody>
        </p:sp>
        <p:sp>
          <p:nvSpPr>
            <p:cNvPr id="57361" name="Text Box 18"/>
            <p:cNvSpPr txBox="1"/>
            <p:nvPr/>
          </p:nvSpPr>
          <p:spPr>
            <a:xfrm>
              <a:off x="2400" y="3840"/>
              <a:ext cx="864" cy="11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100" dirty="0">
                  <a:latin typeface="Times New Roman" panose="02020603050405020304" pitchFamily="18" charset="0"/>
                </a:rPr>
                <a:t>d= r</a:t>
              </a:r>
              <a:r>
                <a:rPr lang="en-US" altLang="zh-CN" sz="2100" baseline="-25000" dirty="0">
                  <a:latin typeface="Times New Roman" panose="02020603050405020304" pitchFamily="18" charset="0"/>
                </a:rPr>
                <a:t>1</a:t>
              </a:r>
              <a:r>
                <a:rPr lang="en-US" altLang="zh-CN" sz="2100" dirty="0">
                  <a:latin typeface="Times New Roman" panose="02020603050405020304" pitchFamily="18" charset="0"/>
                </a:rPr>
                <a:t>+ r</a:t>
              </a:r>
              <a:r>
                <a:rPr lang="en-US" altLang="zh-CN" sz="2100" baseline="-25000" dirty="0">
                  <a:latin typeface="Times New Roman" panose="02020603050405020304" pitchFamily="18" charset="0"/>
                </a:rPr>
                <a:t>2</a:t>
              </a:r>
              <a:endParaRPr lang="en-US" altLang="zh-CN" sz="2100" baseline="-25000" dirty="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2100"/>
                                        </p:tgtEl>
                                        <p:attrNameLst>
                                          <p:attrName>style.visibility</p:attrName>
                                        </p:attrNameLst>
                                      </p:cBhvr>
                                      <p:to>
                                        <p:strVal val="visible"/>
                                      </p:to>
                                    </p:set>
                                  </p:childTnLst>
                                </p:cTn>
                              </p:par>
                            </p:childTnLst>
                          </p:cTn>
                        </p:par>
                        <p:par>
                          <p:cTn id="7" fill="hold">
                            <p:stCondLst>
                              <p:cond delay="500"/>
                            </p:stCondLst>
                            <p:childTnLst>
                              <p:par>
                                <p:cTn id="8" presetID="24" presetClass="entr" presetSubtype="0" fill="hold" nodeType="afterEffect">
                                  <p:stCondLst>
                                    <p:cond delay="1000"/>
                                  </p:stCondLst>
                                  <p:childTnLst>
                                    <p:set>
                                      <p:cBhvr>
                                        <p:cTn id="9" dur="1" fill="hold">
                                          <p:stCondLst>
                                            <p:cond delay="499"/>
                                          </p:stCondLst>
                                        </p:cTn>
                                        <p:tgtEl>
                                          <p:spTgt spid="2"/>
                                        </p:tgtEl>
                                        <p:attrNameLst>
                                          <p:attrName>style.visibility</p:attrName>
                                        </p:attrNameLst>
                                      </p:cBhvr>
                                      <p:to>
                                        <p:strVal val="visible"/>
                                      </p:to>
                                    </p:set>
                                    <p:anim calcmode="lin" valueType="num">
                                      <p:cBhvr>
                                        <p:cTn id="10"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0"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9394" name="文本框 130049"/>
          <p:cNvSpPr txBox="1"/>
          <p:nvPr/>
        </p:nvSpPr>
        <p:spPr>
          <a:xfrm>
            <a:off x="646113" y="615950"/>
            <a:ext cx="8229600"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
                <a:srgbClr val="FF0000"/>
              </a:buClr>
              <a:buSzPct val="90000"/>
              <a:buFont typeface="Wingdings" panose="05000000000000000000" pitchFamily="2" charset="2"/>
              <a:buChar char="Ø"/>
            </a:pPr>
            <a:r>
              <a:rPr lang="zh-CN" altLang="en-US" sz="2800" b="1" dirty="0">
                <a:solidFill>
                  <a:srgbClr val="000000"/>
                </a:solidFill>
                <a:latin typeface="Times New Roman" panose="02020603050405020304" pitchFamily="18" charset="0"/>
              </a:rPr>
              <a:t>离子半径——在离子电荷数相同的情况下，半径越小，吸引力越大，离子键越强，形成的化合物熔沸点越高。</a:t>
            </a:r>
            <a:endParaRPr lang="zh-CN" altLang="en-US" sz="2800" b="1" dirty="0">
              <a:solidFill>
                <a:srgbClr val="000000"/>
              </a:solidFill>
              <a:latin typeface="Times New Roman" panose="02020603050405020304" pitchFamily="18" charset="0"/>
            </a:endParaRPr>
          </a:p>
        </p:txBody>
      </p:sp>
      <p:grpSp>
        <p:nvGrpSpPr>
          <p:cNvPr id="59395" name="组合 5"/>
          <p:cNvGrpSpPr/>
          <p:nvPr/>
        </p:nvGrpSpPr>
        <p:grpSpPr>
          <a:xfrm>
            <a:off x="1044575" y="1989138"/>
            <a:ext cx="7127875" cy="4200525"/>
            <a:chOff x="1645" y="3132"/>
            <a:chExt cx="11225" cy="6615"/>
          </a:xfrm>
        </p:grpSpPr>
        <p:pic>
          <p:nvPicPr>
            <p:cNvPr id="59396" name="图片 130056"/>
            <p:cNvPicPr>
              <a:picLocks noChangeAspect="1"/>
            </p:cNvPicPr>
            <p:nvPr/>
          </p:nvPicPr>
          <p:blipFill>
            <a:blip r:embed="rId1"/>
            <a:stretch>
              <a:fillRect/>
            </a:stretch>
          </p:blipFill>
          <p:spPr>
            <a:xfrm>
              <a:off x="1645" y="3132"/>
              <a:ext cx="11225" cy="6615"/>
            </a:xfrm>
            <a:prstGeom prst="rect">
              <a:avLst/>
            </a:prstGeom>
            <a:noFill/>
            <a:ln w="9525">
              <a:noFill/>
            </a:ln>
          </p:spPr>
        </p:pic>
        <p:sp>
          <p:nvSpPr>
            <p:cNvPr id="59397" name="文本框 1"/>
            <p:cNvSpPr txBox="1"/>
            <p:nvPr/>
          </p:nvSpPr>
          <p:spPr>
            <a:xfrm>
              <a:off x="6662" y="5969"/>
              <a:ext cx="1672" cy="822"/>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dirty="0">
                  <a:solidFill>
                    <a:srgbClr val="000000"/>
                  </a:solidFill>
                  <a:latin typeface="Times New Roman" panose="02020603050405020304" pitchFamily="18" charset="0"/>
                </a:rPr>
                <a:t>113</a:t>
              </a:r>
              <a:endParaRPr lang="en-US" altLang="zh-CN" sz="2800" dirty="0">
                <a:solidFill>
                  <a:srgbClr val="000000"/>
                </a:solidFill>
                <a:latin typeface="Times New Roman" panose="02020603050405020304" pitchFamily="18" charset="0"/>
              </a:endParaRPr>
            </a:p>
          </p:txBody>
        </p:sp>
        <p:sp>
          <p:nvSpPr>
            <p:cNvPr id="59398" name="文本框 2"/>
            <p:cNvSpPr txBox="1"/>
            <p:nvPr/>
          </p:nvSpPr>
          <p:spPr>
            <a:xfrm>
              <a:off x="8787" y="6009"/>
              <a:ext cx="1672" cy="822"/>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dirty="0">
                  <a:solidFill>
                    <a:srgbClr val="000000"/>
                  </a:solidFill>
                  <a:latin typeface="Times New Roman" panose="02020603050405020304" pitchFamily="18" charset="0"/>
                </a:rPr>
                <a:t>99</a:t>
              </a:r>
              <a:endParaRPr lang="en-US" altLang="zh-CN" sz="2800" dirty="0">
                <a:solidFill>
                  <a:srgbClr val="000000"/>
                </a:solidFill>
                <a:latin typeface="Times New Roman" panose="02020603050405020304" pitchFamily="18" charset="0"/>
              </a:endParaRPr>
            </a:p>
          </p:txBody>
        </p:sp>
        <p:sp>
          <p:nvSpPr>
            <p:cNvPr id="59399" name="文本框 3"/>
            <p:cNvSpPr txBox="1"/>
            <p:nvPr/>
          </p:nvSpPr>
          <p:spPr>
            <a:xfrm>
              <a:off x="10921" y="6000"/>
              <a:ext cx="1672" cy="822"/>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dirty="0">
                  <a:solidFill>
                    <a:srgbClr val="000000"/>
                  </a:solidFill>
                  <a:latin typeface="Times New Roman" panose="02020603050405020304" pitchFamily="18" charset="0"/>
                </a:rPr>
                <a:t>78</a:t>
              </a:r>
              <a:endParaRPr lang="en-US" altLang="zh-CN" sz="2800" dirty="0">
                <a:solidFill>
                  <a:srgbClr val="000000"/>
                </a:solidFill>
                <a:latin typeface="Times New Roman" panose="02020603050405020304" pitchFamily="18" charset="0"/>
              </a:endParaRPr>
            </a:p>
          </p:txBody>
        </p:sp>
        <p:sp>
          <p:nvSpPr>
            <p:cNvPr id="59400" name="文本框 4"/>
            <p:cNvSpPr txBox="1"/>
            <p:nvPr/>
          </p:nvSpPr>
          <p:spPr>
            <a:xfrm>
              <a:off x="4530" y="6000"/>
              <a:ext cx="1672" cy="822"/>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dirty="0">
                  <a:solidFill>
                    <a:srgbClr val="000000"/>
                  </a:solidFill>
                  <a:latin typeface="Times New Roman" panose="02020603050405020304" pitchFamily="18" charset="0"/>
                </a:rPr>
                <a:t>135</a:t>
              </a:r>
              <a:endParaRPr lang="en-US" altLang="zh-CN" sz="2800" dirty="0">
                <a:solidFill>
                  <a:srgbClr val="000000"/>
                </a:solidFill>
                <a:latin typeface="Times New Roman" panose="02020603050405020304" pitchFamily="18"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1442" name="矩形 136194"/>
          <p:cNvSpPr/>
          <p:nvPr/>
        </p:nvSpPr>
        <p:spPr>
          <a:xfrm>
            <a:off x="611188" y="2574925"/>
            <a:ext cx="8001000" cy="15017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10000"/>
              </a:lnSpc>
              <a:spcBef>
                <a:spcPct val="0"/>
              </a:spcBef>
              <a:buClrTx/>
              <a:buSzTx/>
              <a:buFontTx/>
              <a:buNone/>
            </a:pPr>
            <a:r>
              <a:rPr lang="en-US" altLang="zh-CN" sz="2800" b="1" dirty="0">
                <a:solidFill>
                  <a:srgbClr val="000000"/>
                </a:solidFill>
                <a:latin typeface="Times New Roman" panose="02020603050405020304" pitchFamily="18" charset="0"/>
              </a:rPr>
              <a:t>a )   </a:t>
            </a:r>
            <a:r>
              <a:rPr lang="zh-CN" altLang="zh-CN" sz="2800" b="1" dirty="0">
                <a:solidFill>
                  <a:srgbClr val="000000"/>
                </a:solidFill>
                <a:latin typeface="Times New Roman" panose="02020603050405020304" pitchFamily="18" charset="0"/>
              </a:rPr>
              <a:t>同主族从上到下，电子层增加，具有相同电荷数的离子半径增加。</a:t>
            </a:r>
            <a:r>
              <a:rPr lang="zh-CN" altLang="en-US" sz="2800" b="1" dirty="0">
                <a:solidFill>
                  <a:srgbClr val="000000"/>
                </a:solidFill>
                <a:latin typeface="Times New Roman" panose="02020603050405020304" pitchFamily="18" charset="0"/>
              </a:rPr>
              <a:t>   </a:t>
            </a:r>
            <a:endParaRPr lang="zh-CN" altLang="en-US" sz="2800" b="1" dirty="0">
              <a:solidFill>
                <a:srgbClr val="000000"/>
              </a:solidFill>
              <a:latin typeface="Times New Roman" panose="02020603050405020304" pitchFamily="18" charset="0"/>
            </a:endParaRPr>
          </a:p>
          <a:p>
            <a:pPr marL="0" lvl="0" indent="0" eaLnBrk="1" hangingPunct="1">
              <a:lnSpc>
                <a:spcPct val="110000"/>
              </a:lnSpc>
              <a:spcBef>
                <a:spcPct val="0"/>
              </a:spcBef>
              <a:buClrTx/>
              <a:buSzTx/>
              <a:buFontTx/>
              <a:buNone/>
            </a:pPr>
            <a:r>
              <a:rPr lang="en-US" altLang="zh-CN" sz="2800" b="1" dirty="0">
                <a:solidFill>
                  <a:srgbClr val="000000"/>
                </a:solidFill>
                <a:latin typeface="Times New Roman" panose="02020603050405020304" pitchFamily="18" charset="0"/>
              </a:rPr>
              <a:t>      Li</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&lt; Na</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&lt; K</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&lt;Rb</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&lt;Cs</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       F</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&lt;Cl</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&lt;Br</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&lt;I</a:t>
            </a:r>
            <a:r>
              <a:rPr lang="en-US" altLang="zh-CN" sz="2800" b="1" baseline="30000" dirty="0">
                <a:solidFill>
                  <a:srgbClr val="000000"/>
                </a:solidFill>
                <a:latin typeface="Times New Roman" panose="02020603050405020304" pitchFamily="18" charset="0"/>
              </a:rPr>
              <a:t>－</a:t>
            </a:r>
            <a:endParaRPr lang="en-US" altLang="zh-CN" sz="2800" b="1" baseline="30000" dirty="0">
              <a:solidFill>
                <a:srgbClr val="000000"/>
              </a:solidFill>
              <a:latin typeface="Times New Roman" panose="02020603050405020304" pitchFamily="18" charset="0"/>
            </a:endParaRPr>
          </a:p>
        </p:txBody>
      </p:sp>
      <p:sp>
        <p:nvSpPr>
          <p:cNvPr id="61443" name="矩形 136195"/>
          <p:cNvSpPr/>
          <p:nvPr/>
        </p:nvSpPr>
        <p:spPr>
          <a:xfrm>
            <a:off x="611188" y="4211638"/>
            <a:ext cx="8001000"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rgbClr val="000000"/>
                </a:solidFill>
                <a:latin typeface="Times New Roman" panose="02020603050405020304" pitchFamily="18" charset="0"/>
              </a:rPr>
              <a:t>b )   </a:t>
            </a:r>
            <a:r>
              <a:rPr lang="zh-CN" altLang="zh-CN" sz="2800" b="1" dirty="0">
                <a:solidFill>
                  <a:srgbClr val="000000"/>
                </a:solidFill>
                <a:latin typeface="Times New Roman" panose="02020603050405020304" pitchFamily="18" charset="0"/>
              </a:rPr>
              <a:t>同周期阳离子，</a:t>
            </a:r>
            <a:r>
              <a:rPr lang="zh-CN" altLang="en-US" sz="2800" b="1" dirty="0">
                <a:solidFill>
                  <a:srgbClr val="000000"/>
                </a:solidFill>
                <a:latin typeface="Times New Roman" panose="02020603050405020304" pitchFamily="18" charset="0"/>
              </a:rPr>
              <a:t>正价升高，</a:t>
            </a:r>
            <a:r>
              <a:rPr lang="zh-CN" altLang="zh-CN" sz="2800" b="1" dirty="0">
                <a:solidFill>
                  <a:srgbClr val="000000"/>
                </a:solidFill>
                <a:latin typeface="Times New Roman" panose="02020603050405020304" pitchFamily="18" charset="0"/>
              </a:rPr>
              <a:t>半径减小。</a:t>
            </a:r>
            <a:r>
              <a:rPr lang="zh-CN" altLang="en-US" sz="2800" b="1" dirty="0">
                <a:solidFill>
                  <a:srgbClr val="000000"/>
                </a:solidFill>
                <a:latin typeface="Times New Roman" panose="02020603050405020304" pitchFamily="18" charset="0"/>
              </a:rPr>
              <a:t>阴离子变化较小。</a:t>
            </a:r>
            <a:endParaRPr lang="zh-CN" altLang="en-US" sz="2800" b="1" dirty="0">
              <a:solidFill>
                <a:srgbClr val="000000"/>
              </a:solidFill>
              <a:latin typeface="Times New Roman" panose="02020603050405020304" pitchFamily="18" charset="0"/>
            </a:endParaRPr>
          </a:p>
          <a:p>
            <a:pPr marL="0" lvl="0" indent="0" eaLnBrk="1" hangingPunct="1">
              <a:spcBef>
                <a:spcPct val="0"/>
              </a:spcBef>
              <a:buClrTx/>
              <a:buSzTx/>
              <a:buFontTx/>
              <a:buNone/>
            </a:pPr>
            <a:r>
              <a:rPr lang="en-US" altLang="zh-CN" sz="2800" b="1" dirty="0">
                <a:solidFill>
                  <a:srgbClr val="000000"/>
                </a:solidFill>
                <a:latin typeface="Times New Roman" panose="02020603050405020304" pitchFamily="18" charset="0"/>
              </a:rPr>
              <a:t>       Na </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 &gt; Mg </a:t>
            </a:r>
            <a:r>
              <a:rPr lang="en-US" altLang="zh-CN" sz="2800" b="1" baseline="30000" dirty="0">
                <a:solidFill>
                  <a:srgbClr val="000000"/>
                </a:solidFill>
                <a:latin typeface="Times New Roman" panose="02020603050405020304" pitchFamily="18" charset="0"/>
              </a:rPr>
              <a:t>2 +</a:t>
            </a:r>
            <a:r>
              <a:rPr lang="en-US" altLang="zh-CN" sz="2800" b="1" dirty="0">
                <a:solidFill>
                  <a:srgbClr val="000000"/>
                </a:solidFill>
                <a:latin typeface="Times New Roman" panose="02020603050405020304" pitchFamily="18" charset="0"/>
              </a:rPr>
              <a:t> &gt; Al </a:t>
            </a:r>
            <a:r>
              <a:rPr lang="en-US" altLang="zh-CN" sz="2800" b="1" baseline="30000" dirty="0">
                <a:solidFill>
                  <a:srgbClr val="000000"/>
                </a:solidFill>
                <a:latin typeface="Times New Roman" panose="02020603050405020304" pitchFamily="18" charset="0"/>
              </a:rPr>
              <a:t>3 +</a:t>
            </a:r>
            <a:r>
              <a:rPr lang="en-US" altLang="zh-CN" sz="2800" b="1" dirty="0">
                <a:solidFill>
                  <a:srgbClr val="000000"/>
                </a:solidFill>
                <a:latin typeface="Times New Roman" panose="02020603050405020304" pitchFamily="18" charset="0"/>
              </a:rPr>
              <a:t>               K </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 &gt; Ca </a:t>
            </a:r>
            <a:r>
              <a:rPr lang="en-US" altLang="zh-CN" sz="2800" b="1" baseline="30000" dirty="0">
                <a:solidFill>
                  <a:srgbClr val="000000"/>
                </a:solidFill>
                <a:latin typeface="Times New Roman" panose="02020603050405020304" pitchFamily="18" charset="0"/>
              </a:rPr>
              <a:t>2 + </a:t>
            </a:r>
            <a:r>
              <a:rPr lang="zh-CN" altLang="zh-CN"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     </a:t>
            </a:r>
            <a:endParaRPr lang="en-US" altLang="zh-CN" sz="2800" b="1" dirty="0">
              <a:solidFill>
                <a:srgbClr val="000000"/>
              </a:solidFill>
              <a:latin typeface="Times New Roman" panose="02020603050405020304" pitchFamily="18" charset="0"/>
            </a:endParaRPr>
          </a:p>
        </p:txBody>
      </p:sp>
      <p:sp>
        <p:nvSpPr>
          <p:cNvPr id="61444" name="矩形 136196"/>
          <p:cNvSpPr/>
          <p:nvPr/>
        </p:nvSpPr>
        <p:spPr>
          <a:xfrm>
            <a:off x="900113" y="5718175"/>
            <a:ext cx="7773987"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solidFill>
                  <a:srgbClr val="000000"/>
                </a:solidFill>
                <a:latin typeface="Times New Roman" panose="02020603050405020304" pitchFamily="18" charset="0"/>
              </a:rPr>
              <a:t>过渡元素（副族），离子半径变化规律不明显 。</a:t>
            </a:r>
            <a:endParaRPr lang="zh-CN" altLang="en-US" sz="2800" b="1" dirty="0">
              <a:solidFill>
                <a:srgbClr val="000000"/>
              </a:solidFill>
              <a:latin typeface="Times New Roman" panose="02020603050405020304" pitchFamily="18" charset="0"/>
            </a:endParaRPr>
          </a:p>
        </p:txBody>
      </p:sp>
      <p:sp>
        <p:nvSpPr>
          <p:cNvPr id="61445" name="矩形 136200"/>
          <p:cNvSpPr/>
          <p:nvPr/>
        </p:nvSpPr>
        <p:spPr>
          <a:xfrm>
            <a:off x="539750" y="1989138"/>
            <a:ext cx="8077200" cy="549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
                <a:srgbClr val="FF0066"/>
              </a:buClr>
              <a:buSzPct val="90000"/>
              <a:buFont typeface="Wingdings" panose="05000000000000000000" pitchFamily="2" charset="2"/>
              <a:buChar char="Ø"/>
            </a:pPr>
            <a:r>
              <a:rPr lang="zh-CN" altLang="en-US" sz="3000" b="1" dirty="0">
                <a:solidFill>
                  <a:srgbClr val="000000"/>
                </a:solidFill>
                <a:latin typeface="Times New Roman" panose="02020603050405020304" pitchFamily="18" charset="0"/>
              </a:rPr>
              <a:t>周期表中离子半径的变化规律</a:t>
            </a:r>
            <a:endParaRPr lang="en-US" altLang="zh-CN" sz="3000" b="1" dirty="0">
              <a:solidFill>
                <a:srgbClr val="000000"/>
              </a:solidFill>
              <a:latin typeface="Times New Roman" panose="02020603050405020304" pitchFamily="18" charset="0"/>
            </a:endParaRPr>
          </a:p>
        </p:txBody>
      </p:sp>
      <p:sp>
        <p:nvSpPr>
          <p:cNvPr id="61446" name="文本框 136201"/>
          <p:cNvSpPr txBox="1"/>
          <p:nvPr/>
        </p:nvSpPr>
        <p:spPr>
          <a:xfrm>
            <a:off x="755650" y="1412875"/>
            <a:ext cx="39608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solidFill>
                  <a:srgbClr val="000000"/>
                </a:solidFill>
                <a:latin typeface="黑体" panose="02010609060101010101" pitchFamily="49" charset="-122"/>
                <a:ea typeface="黑体" panose="02010609060101010101" pitchFamily="49" charset="-122"/>
              </a:rPr>
              <a:t>3、离子半径</a:t>
            </a:r>
            <a:endParaRPr lang="zh-CN" altLang="en-US" sz="2800" b="1" dirty="0">
              <a:solidFill>
                <a:srgbClr val="000000"/>
              </a:solidFill>
              <a:latin typeface="黑体" panose="02010609060101010101" pitchFamily="49" charset="-122"/>
              <a:ea typeface="黑体" panose="02010609060101010101" pitchFamily="49" charset="-122"/>
            </a:endParaRPr>
          </a:p>
        </p:txBody>
      </p:sp>
      <p:sp>
        <p:nvSpPr>
          <p:cNvPr id="61447" name="矩形 136202"/>
          <p:cNvSpPr/>
          <p:nvPr/>
        </p:nvSpPr>
        <p:spPr>
          <a:xfrm>
            <a:off x="682625" y="549275"/>
            <a:ext cx="756126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黑体" panose="02010609060101010101" pitchFamily="49" charset="-122"/>
                <a:ea typeface="黑体" panose="02010609060101010101" pitchFamily="49" charset="-122"/>
              </a:rPr>
              <a:t>二、离子电荷、电子构型和半径 </a:t>
            </a:r>
            <a:endParaRPr lang="zh-CN" altLang="en-US" b="1" dirty="0">
              <a:latin typeface="黑体" panose="02010609060101010101" pitchFamily="49" charset="-122"/>
              <a:ea typeface="黑体" panose="02010609060101010101" pitchFamily="49" charset="-122"/>
            </a:endParaRPr>
          </a:p>
        </p:txBody>
      </p:sp>
      <p:sp>
        <p:nvSpPr>
          <p:cNvPr id="61448" name="直接连接符 136203"/>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3490" name="矩形 138241"/>
          <p:cNvSpPr/>
          <p:nvPr/>
        </p:nvSpPr>
        <p:spPr>
          <a:xfrm>
            <a:off x="552450" y="2541588"/>
            <a:ext cx="7620000" cy="1031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10000"/>
              </a:lnSpc>
              <a:spcBef>
                <a:spcPct val="0"/>
              </a:spcBef>
              <a:buClrTx/>
              <a:buSzTx/>
              <a:buFontTx/>
              <a:buNone/>
            </a:pPr>
            <a:r>
              <a:rPr lang="en-US" altLang="zh-CN" sz="2800" b="1" dirty="0">
                <a:solidFill>
                  <a:srgbClr val="000000"/>
                </a:solidFill>
                <a:latin typeface="Times New Roman" panose="02020603050405020304" pitchFamily="18" charset="0"/>
              </a:rPr>
              <a:t>c )   </a:t>
            </a:r>
            <a:r>
              <a:rPr lang="zh-CN" altLang="en-US" sz="2800" b="1" dirty="0">
                <a:solidFill>
                  <a:srgbClr val="000000"/>
                </a:solidFill>
                <a:latin typeface="Times New Roman" panose="02020603050405020304" pitchFamily="18" charset="0"/>
              </a:rPr>
              <a:t>同一元素的阳离子，电荷高的半径小。</a:t>
            </a:r>
            <a:endParaRPr lang="zh-CN" altLang="en-US" sz="2800" b="1" dirty="0">
              <a:solidFill>
                <a:srgbClr val="000000"/>
              </a:solidFill>
              <a:latin typeface="Times New Roman" panose="02020603050405020304" pitchFamily="18" charset="0"/>
            </a:endParaRPr>
          </a:p>
          <a:p>
            <a:pPr marL="0" lvl="0" indent="0" eaLnBrk="1" hangingPunct="1">
              <a:lnSpc>
                <a:spcPct val="110000"/>
              </a:lnSpc>
              <a:spcBef>
                <a:spcPct val="0"/>
              </a:spcBef>
              <a:buClrTx/>
              <a:buSzTx/>
              <a:buFontTx/>
              <a:buNone/>
            </a:pPr>
            <a:r>
              <a:rPr lang="zh-CN" altLang="en-US" sz="2800" b="1" dirty="0">
                <a:solidFill>
                  <a:srgbClr val="000000"/>
                </a:solidFill>
                <a:latin typeface="Times New Roman" panose="02020603050405020304" pitchFamily="18" charset="0"/>
              </a:rPr>
              <a:t>       如：  </a:t>
            </a:r>
            <a:r>
              <a:rPr lang="en-US" altLang="zh-CN" sz="2800" b="1" dirty="0">
                <a:solidFill>
                  <a:srgbClr val="000000"/>
                </a:solidFill>
                <a:latin typeface="Times New Roman" panose="02020603050405020304" pitchFamily="18" charset="0"/>
              </a:rPr>
              <a:t>Ti </a:t>
            </a:r>
            <a:r>
              <a:rPr lang="en-US" altLang="zh-CN" sz="2800" b="1" baseline="30000" dirty="0">
                <a:solidFill>
                  <a:srgbClr val="000000"/>
                </a:solidFill>
                <a:latin typeface="Times New Roman" panose="02020603050405020304" pitchFamily="18" charset="0"/>
              </a:rPr>
              <a:t>4 +</a:t>
            </a:r>
            <a:r>
              <a:rPr lang="en-US" altLang="zh-CN" sz="2800" b="1" dirty="0">
                <a:solidFill>
                  <a:srgbClr val="000000"/>
                </a:solidFill>
                <a:latin typeface="Times New Roman" panose="02020603050405020304" pitchFamily="18" charset="0"/>
              </a:rPr>
              <a:t>  &lt;  Ti </a:t>
            </a:r>
            <a:r>
              <a:rPr lang="en-US" altLang="zh-CN" sz="2800" b="1" baseline="30000" dirty="0">
                <a:solidFill>
                  <a:srgbClr val="000000"/>
                </a:solidFill>
                <a:latin typeface="Times New Roman" panose="02020603050405020304" pitchFamily="18" charset="0"/>
              </a:rPr>
              <a:t>3 +  </a:t>
            </a:r>
            <a:r>
              <a:rPr lang="en-US" altLang="zh-CN" sz="2800" b="1" dirty="0">
                <a:solidFill>
                  <a:srgbClr val="000000"/>
                </a:solidFill>
                <a:latin typeface="Times New Roman" panose="02020603050405020304" pitchFamily="18" charset="0"/>
              </a:rPr>
              <a:t>；      Fe </a:t>
            </a:r>
            <a:r>
              <a:rPr lang="en-US" altLang="zh-CN" sz="2800" b="1" baseline="30000" dirty="0">
                <a:solidFill>
                  <a:srgbClr val="000000"/>
                </a:solidFill>
                <a:latin typeface="Times New Roman" panose="02020603050405020304" pitchFamily="18" charset="0"/>
              </a:rPr>
              <a:t>3 +</a:t>
            </a:r>
            <a:r>
              <a:rPr lang="en-US" altLang="zh-CN" sz="2800" b="1" dirty="0">
                <a:solidFill>
                  <a:srgbClr val="000000"/>
                </a:solidFill>
                <a:latin typeface="Times New Roman" panose="02020603050405020304" pitchFamily="18" charset="0"/>
              </a:rPr>
              <a:t>  &lt;  Fe </a:t>
            </a:r>
            <a:r>
              <a:rPr lang="en-US" altLang="zh-CN" sz="2800" b="1" baseline="30000" dirty="0">
                <a:solidFill>
                  <a:srgbClr val="000000"/>
                </a:solidFill>
                <a:latin typeface="Times New Roman" panose="02020603050405020304" pitchFamily="18" charset="0"/>
              </a:rPr>
              <a:t>2 + </a:t>
            </a:r>
            <a:endParaRPr lang="en-US" altLang="zh-CN" sz="2800" b="1" dirty="0">
              <a:solidFill>
                <a:srgbClr val="000000"/>
              </a:solidFill>
              <a:latin typeface="Times New Roman" panose="02020603050405020304" pitchFamily="18" charset="0"/>
            </a:endParaRPr>
          </a:p>
        </p:txBody>
      </p:sp>
      <p:sp>
        <p:nvSpPr>
          <p:cNvPr id="63491" name="矩形 138242"/>
          <p:cNvSpPr/>
          <p:nvPr/>
        </p:nvSpPr>
        <p:spPr>
          <a:xfrm>
            <a:off x="531813" y="3630613"/>
            <a:ext cx="8001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dirty="0">
                <a:solidFill>
                  <a:srgbClr val="000000"/>
                </a:solidFill>
                <a:latin typeface="Times New Roman" panose="02020603050405020304" pitchFamily="18" charset="0"/>
              </a:rPr>
              <a:t>d )  </a:t>
            </a:r>
            <a:r>
              <a:rPr lang="zh-CN" altLang="en-US" sz="2800" b="1" dirty="0">
                <a:solidFill>
                  <a:srgbClr val="000000"/>
                </a:solidFill>
                <a:latin typeface="Times New Roman" panose="02020603050405020304" pitchFamily="18" charset="0"/>
              </a:rPr>
              <a:t>阴离子半径一般较大；阳离子半径一般较小 。</a:t>
            </a:r>
            <a:endParaRPr lang="en-US" altLang="en-US" sz="2800" b="1" dirty="0">
              <a:solidFill>
                <a:srgbClr val="000000"/>
              </a:solidFill>
              <a:latin typeface="Times New Roman" panose="02020603050405020304" pitchFamily="18" charset="0"/>
            </a:endParaRPr>
          </a:p>
        </p:txBody>
      </p:sp>
      <p:sp>
        <p:nvSpPr>
          <p:cNvPr id="63492" name="矩形 138243"/>
          <p:cNvSpPr/>
          <p:nvPr/>
        </p:nvSpPr>
        <p:spPr>
          <a:xfrm>
            <a:off x="531813" y="4303713"/>
            <a:ext cx="8001000" cy="15017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10000"/>
              </a:lnSpc>
              <a:spcBef>
                <a:spcPct val="0"/>
              </a:spcBef>
              <a:buClrTx/>
              <a:buSzTx/>
              <a:buFontTx/>
              <a:buNone/>
            </a:pPr>
            <a:r>
              <a:rPr lang="en-US" altLang="zh-CN" sz="2800" b="1" dirty="0">
                <a:solidFill>
                  <a:srgbClr val="000000"/>
                </a:solidFill>
                <a:latin typeface="Times New Roman" panose="02020603050405020304" pitchFamily="18" charset="0"/>
              </a:rPr>
              <a:t>e )  </a:t>
            </a:r>
            <a:r>
              <a:rPr lang="zh-CN" altLang="en-US" sz="2800" b="1" dirty="0">
                <a:solidFill>
                  <a:srgbClr val="000000"/>
                </a:solidFill>
                <a:latin typeface="Times New Roman" panose="02020603050405020304" pitchFamily="18" charset="0"/>
              </a:rPr>
              <a:t>周期表中对角线上，左上的元素和右下的元素的离子半径相近 。</a:t>
            </a:r>
            <a:endParaRPr lang="zh-CN" altLang="en-US" sz="2800" b="1" dirty="0">
              <a:solidFill>
                <a:srgbClr val="000000"/>
              </a:solidFill>
              <a:latin typeface="Times New Roman" panose="02020603050405020304" pitchFamily="18" charset="0"/>
            </a:endParaRPr>
          </a:p>
          <a:p>
            <a:pPr marL="0" lvl="0" indent="0" eaLnBrk="1" hangingPunct="1">
              <a:lnSpc>
                <a:spcPct val="110000"/>
              </a:lnSpc>
              <a:spcBef>
                <a:spcPct val="0"/>
              </a:spcBef>
              <a:buClrTx/>
              <a:buSzTx/>
              <a:buFontTx/>
              <a:buNone/>
            </a:pPr>
            <a:r>
              <a:rPr lang="zh-CN" altLang="en-US" sz="2800" b="1" dirty="0">
                <a:solidFill>
                  <a:srgbClr val="000000"/>
                </a:solidFill>
                <a:latin typeface="Times New Roman" panose="02020603050405020304" pitchFamily="18" charset="0"/>
              </a:rPr>
              <a:t>      如：</a:t>
            </a:r>
            <a:r>
              <a:rPr lang="en-US" altLang="zh-CN" sz="2800" b="1" dirty="0">
                <a:solidFill>
                  <a:srgbClr val="000000"/>
                </a:solidFill>
                <a:latin typeface="Times New Roman" panose="02020603050405020304" pitchFamily="18" charset="0"/>
              </a:rPr>
              <a:t>Li</a:t>
            </a:r>
            <a:r>
              <a:rPr lang="en-US" altLang="zh-CN" sz="2800" b="1" baseline="30000"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和</a:t>
            </a:r>
            <a:r>
              <a:rPr lang="en-US" altLang="zh-CN" sz="2800" b="1" dirty="0">
                <a:solidFill>
                  <a:srgbClr val="000000"/>
                </a:solidFill>
                <a:latin typeface="Times New Roman" panose="02020603050405020304" pitchFamily="18" charset="0"/>
              </a:rPr>
              <a:t>Mg </a:t>
            </a:r>
            <a:r>
              <a:rPr lang="en-US" altLang="zh-CN" sz="2800" b="1" baseline="30000" dirty="0">
                <a:solidFill>
                  <a:srgbClr val="000000"/>
                </a:solidFill>
                <a:latin typeface="Times New Roman" panose="02020603050405020304" pitchFamily="18" charset="0"/>
              </a:rPr>
              <a:t>2+ </a:t>
            </a:r>
            <a:r>
              <a:rPr lang="zh-CN" altLang="en-US" sz="2800" b="1" dirty="0">
                <a:solidFill>
                  <a:srgbClr val="000000"/>
                </a:solidFill>
                <a:latin typeface="Times New Roman" panose="02020603050405020304" pitchFamily="18" charset="0"/>
              </a:rPr>
              <a:t>，</a:t>
            </a:r>
            <a:r>
              <a:rPr lang="en-US" altLang="zh-CN" sz="2800" b="1" baseline="30000"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Na</a:t>
            </a:r>
            <a:r>
              <a:rPr lang="en-US" altLang="zh-CN" sz="2800" b="1" baseline="30000"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和</a:t>
            </a:r>
            <a:r>
              <a:rPr lang="en-US" altLang="zh-CN" sz="2800" b="1" dirty="0">
                <a:solidFill>
                  <a:srgbClr val="000000"/>
                </a:solidFill>
                <a:latin typeface="Times New Roman" panose="02020603050405020304" pitchFamily="18" charset="0"/>
              </a:rPr>
              <a:t>Ca</a:t>
            </a:r>
            <a:r>
              <a:rPr lang="en-US" altLang="zh-CN" sz="2800" b="1" baseline="30000" dirty="0">
                <a:solidFill>
                  <a:srgbClr val="000000"/>
                </a:solidFill>
                <a:latin typeface="Times New Roman" panose="02020603050405020304" pitchFamily="18" charset="0"/>
              </a:rPr>
              <a:t>2+</a:t>
            </a:r>
            <a:endParaRPr lang="en-US" altLang="zh-CN" sz="2800" b="1" baseline="30000" dirty="0">
              <a:solidFill>
                <a:srgbClr val="000000"/>
              </a:solidFill>
              <a:latin typeface="Times New Roman" panose="02020603050405020304" pitchFamily="18" charset="0"/>
            </a:endParaRPr>
          </a:p>
        </p:txBody>
      </p:sp>
      <p:sp>
        <p:nvSpPr>
          <p:cNvPr id="63493" name="矩形 138244"/>
          <p:cNvSpPr/>
          <p:nvPr/>
        </p:nvSpPr>
        <p:spPr>
          <a:xfrm>
            <a:off x="539750" y="1989138"/>
            <a:ext cx="8077200" cy="5492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
                <a:srgbClr val="FF0066"/>
              </a:buClr>
              <a:buSzPct val="90000"/>
              <a:buFont typeface="Wingdings" panose="05000000000000000000" pitchFamily="2" charset="2"/>
              <a:buChar char="Ø"/>
            </a:pPr>
            <a:r>
              <a:rPr lang="zh-CN" altLang="en-US" sz="3000" b="1" dirty="0">
                <a:solidFill>
                  <a:srgbClr val="000000"/>
                </a:solidFill>
                <a:latin typeface="Times New Roman" panose="02020603050405020304" pitchFamily="18" charset="0"/>
              </a:rPr>
              <a:t>周期表中离子半径的变化规律</a:t>
            </a:r>
            <a:endParaRPr lang="en-US" altLang="zh-CN" sz="3000" b="1" dirty="0">
              <a:solidFill>
                <a:srgbClr val="000000"/>
              </a:solidFill>
              <a:latin typeface="Times New Roman" panose="02020603050405020304" pitchFamily="18" charset="0"/>
            </a:endParaRPr>
          </a:p>
        </p:txBody>
      </p:sp>
      <p:sp>
        <p:nvSpPr>
          <p:cNvPr id="63494" name="文本框 138245"/>
          <p:cNvSpPr txBox="1"/>
          <p:nvPr/>
        </p:nvSpPr>
        <p:spPr>
          <a:xfrm>
            <a:off x="755650" y="1412875"/>
            <a:ext cx="39608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solidFill>
                  <a:srgbClr val="000000"/>
                </a:solidFill>
                <a:latin typeface="黑体" panose="02010609060101010101" pitchFamily="49" charset="-122"/>
                <a:ea typeface="黑体" panose="02010609060101010101" pitchFamily="49" charset="-122"/>
              </a:rPr>
              <a:t>3、离子半径</a:t>
            </a:r>
            <a:endParaRPr lang="zh-CN" altLang="en-US" sz="2800" b="1" dirty="0">
              <a:solidFill>
                <a:srgbClr val="000000"/>
              </a:solidFill>
              <a:latin typeface="黑体" panose="02010609060101010101" pitchFamily="49" charset="-122"/>
              <a:ea typeface="黑体" panose="02010609060101010101" pitchFamily="49" charset="-122"/>
            </a:endParaRPr>
          </a:p>
        </p:txBody>
      </p:sp>
      <p:sp>
        <p:nvSpPr>
          <p:cNvPr id="63495" name="矩形 138246"/>
          <p:cNvSpPr/>
          <p:nvPr/>
        </p:nvSpPr>
        <p:spPr>
          <a:xfrm>
            <a:off x="682625" y="549275"/>
            <a:ext cx="756126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黑体" panose="02010609060101010101" pitchFamily="49" charset="-122"/>
                <a:ea typeface="黑体" panose="02010609060101010101" pitchFamily="49" charset="-122"/>
              </a:rPr>
              <a:t>二、离子电荷、电子构型和半径 </a:t>
            </a:r>
            <a:endParaRPr lang="zh-CN" altLang="en-US" b="1" dirty="0">
              <a:latin typeface="黑体" panose="02010609060101010101" pitchFamily="49" charset="-122"/>
              <a:ea typeface="黑体" panose="02010609060101010101" pitchFamily="49" charset="-122"/>
            </a:endParaRPr>
          </a:p>
        </p:txBody>
      </p:sp>
      <p:sp>
        <p:nvSpPr>
          <p:cNvPr id="63496" name="直接连接符 138247"/>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5538" name="矩形 140326"/>
          <p:cNvSpPr/>
          <p:nvPr/>
        </p:nvSpPr>
        <p:spPr>
          <a:xfrm>
            <a:off x="827088" y="333375"/>
            <a:ext cx="7772400" cy="703263"/>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10.2  </a:t>
            </a:r>
            <a:r>
              <a:rPr lang="zh-CN" altLang="en-US" sz="3600" b="1" dirty="0">
                <a:solidFill>
                  <a:schemeClr val="tx2"/>
                </a:solidFill>
                <a:latin typeface="Times New Roman" panose="02020603050405020304" pitchFamily="18" charset="0"/>
                <a:ea typeface="黑体" panose="02010609060101010101" pitchFamily="49" charset="-122"/>
              </a:rPr>
              <a:t>共价键理论</a:t>
            </a:r>
            <a:endParaRPr lang="en-US" altLang="zh-CN" sz="3600" b="1" dirty="0">
              <a:solidFill>
                <a:schemeClr val="tx2"/>
              </a:solidFill>
              <a:latin typeface="Times New Roman" panose="02020603050405020304" pitchFamily="18" charset="0"/>
              <a:ea typeface="黑体" panose="02010609060101010101" pitchFamily="49" charset="-122"/>
            </a:endParaRPr>
          </a:p>
        </p:txBody>
      </p:sp>
      <p:sp>
        <p:nvSpPr>
          <p:cNvPr id="65539" name="直接连接符 140328"/>
          <p:cNvSpPr/>
          <p:nvPr/>
        </p:nvSpPr>
        <p:spPr>
          <a:xfrm>
            <a:off x="827088" y="1196975"/>
            <a:ext cx="7561262" cy="0"/>
          </a:xfrm>
          <a:prstGeom prst="line">
            <a:avLst/>
          </a:prstGeom>
          <a:ln w="31750" cap="flat" cmpd="sng">
            <a:solidFill>
              <a:srgbClr val="FF3300"/>
            </a:solidFill>
            <a:prstDash val="solid"/>
            <a:headEnd type="none" w="med" len="med"/>
            <a:tailEnd type="none" w="med" len="med"/>
          </a:ln>
        </p:spPr>
      </p:sp>
      <p:sp>
        <p:nvSpPr>
          <p:cNvPr id="65540" name="矩形 140329"/>
          <p:cNvSpPr/>
          <p:nvPr/>
        </p:nvSpPr>
        <p:spPr>
          <a:xfrm>
            <a:off x="611188" y="1341438"/>
            <a:ext cx="7632700"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黑体" panose="02010609060101010101" pitchFamily="49" charset="-122"/>
                <a:ea typeface="黑体" panose="02010609060101010101" pitchFamily="49" charset="-122"/>
              </a:rPr>
              <a:t>共价键理论</a:t>
            </a:r>
            <a:endParaRPr lang="zh-CN" altLang="en-US" b="1" dirty="0">
              <a:latin typeface="黑体" panose="02010609060101010101" pitchFamily="49" charset="-122"/>
              <a:ea typeface="黑体" panose="02010609060101010101" pitchFamily="49" charset="-122"/>
            </a:endParaRPr>
          </a:p>
        </p:txBody>
      </p:sp>
      <p:sp>
        <p:nvSpPr>
          <p:cNvPr id="89094" name="矩形 89093"/>
          <p:cNvSpPr/>
          <p:nvPr/>
        </p:nvSpPr>
        <p:spPr>
          <a:xfrm>
            <a:off x="1160463" y="2055813"/>
            <a:ext cx="6248400" cy="32591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30000"/>
              </a:lnSpc>
              <a:spcBef>
                <a:spcPct val="0"/>
              </a:spcBef>
              <a:buClrTx/>
              <a:buSzTx/>
              <a:buFontTx/>
              <a:buNone/>
            </a:pPr>
            <a:r>
              <a:rPr lang="en-US" altLang="zh-CN" dirty="0">
                <a:solidFill>
                  <a:srgbClr val="001D2E"/>
                </a:solidFill>
                <a:latin typeface="Times New Roman" panose="02020603050405020304" pitchFamily="18" charset="0"/>
              </a:rPr>
              <a:t>Lewis</a:t>
            </a:r>
            <a:r>
              <a:rPr lang="zh-CN" altLang="en-US" dirty="0">
                <a:solidFill>
                  <a:srgbClr val="001D2E"/>
                </a:solidFill>
                <a:latin typeface="宋体" panose="02010600030101010101" pitchFamily="2" charset="-122"/>
              </a:rPr>
              <a:t>理论</a:t>
            </a:r>
            <a:r>
              <a:rPr lang="en-US" altLang="zh-CN" dirty="0">
                <a:solidFill>
                  <a:srgbClr val="001D2E"/>
                </a:solidFill>
                <a:latin typeface="宋体" panose="02010600030101010101" pitchFamily="2" charset="-122"/>
              </a:rPr>
              <a:t>(</a:t>
            </a:r>
            <a:r>
              <a:rPr lang="en-US" altLang="zh-CN" dirty="0">
                <a:solidFill>
                  <a:srgbClr val="001D2E"/>
                </a:solidFill>
                <a:latin typeface="Times New Roman" panose="02020603050405020304" pitchFamily="18" charset="0"/>
              </a:rPr>
              <a:t>1916</a:t>
            </a:r>
            <a:r>
              <a:rPr lang="zh-CN" altLang="en-US" dirty="0">
                <a:solidFill>
                  <a:srgbClr val="001D2E"/>
                </a:solidFill>
                <a:latin typeface="宋体" panose="02010600030101010101" pitchFamily="2" charset="-122"/>
              </a:rPr>
              <a:t>年</a:t>
            </a:r>
            <a:r>
              <a:rPr lang="en-US" altLang="zh-CN" dirty="0">
                <a:solidFill>
                  <a:srgbClr val="001D2E"/>
                </a:solidFill>
                <a:latin typeface="宋体" panose="02010600030101010101" pitchFamily="2" charset="-122"/>
              </a:rPr>
              <a:t>)</a:t>
            </a:r>
            <a:endParaRPr lang="en-US" altLang="zh-CN" dirty="0">
              <a:solidFill>
                <a:srgbClr val="001D2E"/>
              </a:solidFill>
              <a:latin typeface="宋体" panose="02010600030101010101" pitchFamily="2" charset="-122"/>
            </a:endParaRPr>
          </a:p>
          <a:p>
            <a:pPr marL="0" lvl="0" indent="0" eaLnBrk="1" hangingPunct="1">
              <a:lnSpc>
                <a:spcPct val="130000"/>
              </a:lnSpc>
              <a:spcBef>
                <a:spcPct val="0"/>
              </a:spcBef>
              <a:buClrTx/>
              <a:buSzTx/>
              <a:buFontTx/>
              <a:buNone/>
            </a:pPr>
            <a:r>
              <a:rPr lang="zh-CN" altLang="en-US" dirty="0">
                <a:solidFill>
                  <a:srgbClr val="001D2E"/>
                </a:solidFill>
                <a:latin typeface="宋体" panose="02010600030101010101" pitchFamily="2" charset="-122"/>
              </a:rPr>
              <a:t>价键理论</a:t>
            </a:r>
            <a:r>
              <a:rPr lang="en-US" altLang="zh-CN" dirty="0">
                <a:solidFill>
                  <a:srgbClr val="001D2E"/>
                </a:solidFill>
                <a:latin typeface="宋体" panose="02010600030101010101" pitchFamily="2" charset="-122"/>
              </a:rPr>
              <a:t>(</a:t>
            </a:r>
            <a:r>
              <a:rPr lang="en-US" altLang="zh-CN" dirty="0">
                <a:solidFill>
                  <a:srgbClr val="001D2E"/>
                </a:solidFill>
                <a:latin typeface="Times New Roman" panose="02020603050405020304" pitchFamily="18" charset="0"/>
              </a:rPr>
              <a:t>1927</a:t>
            </a:r>
            <a:r>
              <a:rPr lang="zh-CN" altLang="en-US" dirty="0">
                <a:solidFill>
                  <a:srgbClr val="001D2E"/>
                </a:solidFill>
                <a:latin typeface="宋体" panose="02010600030101010101" pitchFamily="2" charset="-122"/>
              </a:rPr>
              <a:t>年</a:t>
            </a:r>
            <a:r>
              <a:rPr lang="en-US" altLang="zh-CN" dirty="0">
                <a:solidFill>
                  <a:srgbClr val="001D2E"/>
                </a:solidFill>
                <a:latin typeface="宋体" panose="02010600030101010101" pitchFamily="2" charset="-122"/>
              </a:rPr>
              <a:t>, </a:t>
            </a:r>
            <a:r>
              <a:rPr lang="en-US" altLang="zh-CN" dirty="0">
                <a:solidFill>
                  <a:srgbClr val="001D2E"/>
                </a:solidFill>
                <a:latin typeface="Times New Roman" panose="02020603050405020304" pitchFamily="18" charset="0"/>
              </a:rPr>
              <a:t>1930</a:t>
            </a:r>
            <a:r>
              <a:rPr lang="zh-CN" altLang="en-US" dirty="0">
                <a:solidFill>
                  <a:srgbClr val="001D2E"/>
                </a:solidFill>
                <a:latin typeface="宋体" panose="02010600030101010101" pitchFamily="2" charset="-122"/>
              </a:rPr>
              <a:t>年</a:t>
            </a:r>
            <a:r>
              <a:rPr lang="en-US" altLang="zh-CN" dirty="0">
                <a:solidFill>
                  <a:srgbClr val="001D2E"/>
                </a:solidFill>
                <a:latin typeface="宋体" panose="02010600030101010101" pitchFamily="2" charset="-122"/>
              </a:rPr>
              <a:t>)</a:t>
            </a:r>
            <a:endParaRPr lang="en-US" altLang="zh-CN" dirty="0">
              <a:solidFill>
                <a:srgbClr val="001D2E"/>
              </a:solidFill>
              <a:latin typeface="宋体" panose="02010600030101010101" pitchFamily="2" charset="-122"/>
            </a:endParaRPr>
          </a:p>
          <a:p>
            <a:pPr marL="0" lvl="0" indent="0" eaLnBrk="1" hangingPunct="1">
              <a:lnSpc>
                <a:spcPct val="130000"/>
              </a:lnSpc>
              <a:spcBef>
                <a:spcPct val="0"/>
              </a:spcBef>
              <a:buClrTx/>
              <a:buSzTx/>
              <a:buFontTx/>
              <a:buNone/>
            </a:pPr>
            <a:r>
              <a:rPr lang="zh-CN" altLang="en-US" dirty="0">
                <a:solidFill>
                  <a:srgbClr val="001D2E"/>
                </a:solidFill>
                <a:latin typeface="宋体" panose="02010600030101010101" pitchFamily="2" charset="-122"/>
              </a:rPr>
              <a:t>杂化轨道理论</a:t>
            </a:r>
            <a:r>
              <a:rPr lang="en-US" altLang="zh-CN" dirty="0">
                <a:solidFill>
                  <a:srgbClr val="001D2E"/>
                </a:solidFill>
                <a:latin typeface="宋体" panose="02010600030101010101" pitchFamily="2" charset="-122"/>
              </a:rPr>
              <a:t>(</a:t>
            </a:r>
            <a:r>
              <a:rPr lang="en-US" altLang="zh-CN" dirty="0">
                <a:solidFill>
                  <a:srgbClr val="001D2E"/>
                </a:solidFill>
                <a:latin typeface="Times New Roman" panose="02020603050405020304" pitchFamily="18" charset="0"/>
              </a:rPr>
              <a:t>1931</a:t>
            </a:r>
            <a:r>
              <a:rPr lang="zh-CN" altLang="en-US" dirty="0">
                <a:solidFill>
                  <a:srgbClr val="001D2E"/>
                </a:solidFill>
                <a:latin typeface="宋体" panose="02010600030101010101" pitchFamily="2" charset="-122"/>
              </a:rPr>
              <a:t>年</a:t>
            </a:r>
            <a:r>
              <a:rPr lang="en-US" altLang="zh-CN" dirty="0">
                <a:solidFill>
                  <a:srgbClr val="001D2E"/>
                </a:solidFill>
                <a:latin typeface="宋体" panose="02010600030101010101" pitchFamily="2" charset="-122"/>
              </a:rPr>
              <a:t>)</a:t>
            </a:r>
            <a:endParaRPr lang="en-US" altLang="zh-CN" dirty="0">
              <a:solidFill>
                <a:srgbClr val="001D2E"/>
              </a:solidFill>
              <a:latin typeface="宋体" panose="02010600030101010101" pitchFamily="2" charset="-122"/>
            </a:endParaRPr>
          </a:p>
          <a:p>
            <a:pPr marL="0" lvl="0" indent="0" eaLnBrk="1" hangingPunct="1">
              <a:lnSpc>
                <a:spcPct val="130000"/>
              </a:lnSpc>
              <a:spcBef>
                <a:spcPct val="0"/>
              </a:spcBef>
              <a:buClrTx/>
              <a:buSzTx/>
              <a:buFontTx/>
              <a:buNone/>
            </a:pPr>
            <a:r>
              <a:rPr lang="zh-CN" altLang="en-US" dirty="0">
                <a:solidFill>
                  <a:srgbClr val="001D2E"/>
                </a:solidFill>
                <a:latin typeface="宋体" panose="02010600030101010101" pitchFamily="2" charset="-122"/>
              </a:rPr>
              <a:t>价层电子对互斥理论</a:t>
            </a:r>
            <a:r>
              <a:rPr lang="en-US" altLang="zh-CN" dirty="0">
                <a:solidFill>
                  <a:srgbClr val="001D2E"/>
                </a:solidFill>
                <a:latin typeface="宋体" panose="02010600030101010101" pitchFamily="2" charset="-122"/>
              </a:rPr>
              <a:t>(</a:t>
            </a:r>
            <a:r>
              <a:rPr lang="en-US" altLang="zh-CN" dirty="0">
                <a:solidFill>
                  <a:srgbClr val="001D2E"/>
                </a:solidFill>
                <a:latin typeface="Times New Roman" panose="02020603050405020304" pitchFamily="18" charset="0"/>
              </a:rPr>
              <a:t>1940</a:t>
            </a:r>
            <a:r>
              <a:rPr lang="zh-CN" altLang="en-US" dirty="0">
                <a:solidFill>
                  <a:srgbClr val="001D2E"/>
                </a:solidFill>
                <a:latin typeface="宋体" panose="02010600030101010101" pitchFamily="2" charset="-122"/>
              </a:rPr>
              <a:t>年</a:t>
            </a:r>
            <a:r>
              <a:rPr lang="en-US" altLang="zh-CN" dirty="0">
                <a:solidFill>
                  <a:srgbClr val="001D2E"/>
                </a:solidFill>
                <a:latin typeface="宋体" panose="02010600030101010101" pitchFamily="2" charset="-122"/>
              </a:rPr>
              <a:t>)</a:t>
            </a:r>
            <a:endParaRPr lang="en-US" altLang="zh-CN" dirty="0">
              <a:solidFill>
                <a:srgbClr val="001D2E"/>
              </a:solidFill>
              <a:latin typeface="宋体" panose="02010600030101010101" pitchFamily="2" charset="-122"/>
            </a:endParaRPr>
          </a:p>
          <a:p>
            <a:pPr marL="0" lvl="0" indent="0" eaLnBrk="1" hangingPunct="1">
              <a:lnSpc>
                <a:spcPct val="130000"/>
              </a:lnSpc>
              <a:spcBef>
                <a:spcPct val="0"/>
              </a:spcBef>
              <a:buClrTx/>
              <a:buSzTx/>
              <a:buFontTx/>
              <a:buNone/>
            </a:pPr>
            <a:r>
              <a:rPr lang="zh-CN" altLang="en-US" dirty="0">
                <a:solidFill>
                  <a:srgbClr val="001D2E"/>
                </a:solidFill>
                <a:latin typeface="宋体" panose="02010600030101010101" pitchFamily="2" charset="-122"/>
              </a:rPr>
              <a:t>分子轨道理论</a:t>
            </a:r>
            <a:r>
              <a:rPr lang="en-US" altLang="zh-CN" dirty="0">
                <a:solidFill>
                  <a:srgbClr val="001D2E"/>
                </a:solidFill>
                <a:latin typeface="宋体" panose="02010600030101010101" pitchFamily="2" charset="-122"/>
              </a:rPr>
              <a:t>(</a:t>
            </a:r>
            <a:r>
              <a:rPr lang="en-US" altLang="zh-CN" dirty="0">
                <a:solidFill>
                  <a:srgbClr val="001D2E"/>
                </a:solidFill>
                <a:latin typeface="Times New Roman" panose="02020603050405020304" pitchFamily="18" charset="0"/>
              </a:rPr>
              <a:t>20</a:t>
            </a:r>
            <a:r>
              <a:rPr lang="zh-CN" altLang="en-US" dirty="0">
                <a:solidFill>
                  <a:srgbClr val="001D2E"/>
                </a:solidFill>
                <a:latin typeface="Times New Roman" panose="02020603050405020304" pitchFamily="18" charset="0"/>
              </a:rPr>
              <a:t>世纪</a:t>
            </a:r>
            <a:r>
              <a:rPr lang="en-US" altLang="zh-CN" dirty="0">
                <a:solidFill>
                  <a:srgbClr val="001D2E"/>
                </a:solidFill>
                <a:latin typeface="Times New Roman" panose="02020603050405020304" pitchFamily="18" charset="0"/>
              </a:rPr>
              <a:t>20</a:t>
            </a:r>
            <a:r>
              <a:rPr lang="zh-CN" altLang="en-US" dirty="0">
                <a:solidFill>
                  <a:srgbClr val="001D2E"/>
                </a:solidFill>
                <a:latin typeface="Times New Roman" panose="02020603050405020304" pitchFamily="18" charset="0"/>
              </a:rPr>
              <a:t>年代末</a:t>
            </a:r>
            <a:r>
              <a:rPr lang="en-US" altLang="zh-CN" dirty="0">
                <a:solidFill>
                  <a:srgbClr val="001D2E"/>
                </a:solidFill>
                <a:latin typeface="宋体" panose="02010600030101010101" pitchFamily="2" charset="-122"/>
              </a:rPr>
              <a:t>)</a:t>
            </a:r>
            <a:endParaRPr lang="en-US" altLang="zh-CN" dirty="0">
              <a:solidFill>
                <a:srgbClr val="001D2E"/>
              </a:solidFill>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9094">
                                            <p:txEl>
                                              <p:charRg st="0" end="15"/>
                                            </p:txEl>
                                          </p:spTgt>
                                        </p:tgtEl>
                                        <p:attrNameLst>
                                          <p:attrName>style.visibility</p:attrName>
                                        </p:attrNameLst>
                                      </p:cBhvr>
                                      <p:to>
                                        <p:strVal val="visible"/>
                                      </p:to>
                                    </p:set>
                                    <p:animEffect transition="in" filter="wipe(left)">
                                      <p:cBhvr>
                                        <p:cTn id="7" dur="500"/>
                                        <p:tgtEl>
                                          <p:spTgt spid="89094">
                                            <p:txEl>
                                              <p:charRg st="0"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094">
                                            <p:txEl>
                                              <p:charRg st="15" end="34"/>
                                            </p:txEl>
                                          </p:spTgt>
                                        </p:tgtEl>
                                        <p:attrNameLst>
                                          <p:attrName>style.visibility</p:attrName>
                                        </p:attrNameLst>
                                      </p:cBhvr>
                                      <p:to>
                                        <p:strVal val="visible"/>
                                      </p:to>
                                    </p:set>
                                    <p:animEffect transition="in" filter="wipe(left)">
                                      <p:cBhvr>
                                        <p:cTn id="12" dur="500"/>
                                        <p:tgtEl>
                                          <p:spTgt spid="89094">
                                            <p:txEl>
                                              <p:charRg st="15" end="3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9094">
                                            <p:txEl>
                                              <p:charRg st="34" end="48"/>
                                            </p:txEl>
                                          </p:spTgt>
                                        </p:tgtEl>
                                        <p:attrNameLst>
                                          <p:attrName>style.visibility</p:attrName>
                                        </p:attrNameLst>
                                      </p:cBhvr>
                                      <p:to>
                                        <p:strVal val="visible"/>
                                      </p:to>
                                    </p:set>
                                    <p:animEffect transition="in" filter="wipe(left)">
                                      <p:cBhvr>
                                        <p:cTn id="17" dur="500"/>
                                        <p:tgtEl>
                                          <p:spTgt spid="89094">
                                            <p:txEl>
                                              <p:charRg st="34" end="4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9094">
                                            <p:txEl>
                                              <p:charRg st="48" end="65"/>
                                            </p:txEl>
                                          </p:spTgt>
                                        </p:tgtEl>
                                        <p:attrNameLst>
                                          <p:attrName>style.visibility</p:attrName>
                                        </p:attrNameLst>
                                      </p:cBhvr>
                                      <p:to>
                                        <p:strVal val="visible"/>
                                      </p:to>
                                    </p:set>
                                    <p:animEffect transition="in" filter="wipe(left)">
                                      <p:cBhvr>
                                        <p:cTn id="22" dur="500"/>
                                        <p:tgtEl>
                                          <p:spTgt spid="89094">
                                            <p:txEl>
                                              <p:charRg st="48" end="6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9094">
                                            <p:txEl>
                                              <p:charRg st="65" end="83"/>
                                            </p:txEl>
                                          </p:spTgt>
                                        </p:tgtEl>
                                        <p:attrNameLst>
                                          <p:attrName>style.visibility</p:attrName>
                                        </p:attrNameLst>
                                      </p:cBhvr>
                                      <p:to>
                                        <p:strVal val="visible"/>
                                      </p:to>
                                    </p:set>
                                    <p:animEffect transition="in" filter="wipe(left)">
                                      <p:cBhvr>
                                        <p:cTn id="27" dur="500"/>
                                        <p:tgtEl>
                                          <p:spTgt spid="89094">
                                            <p:txEl>
                                              <p:charRg st="65" end="8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4"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aphicFrame>
        <p:nvGraphicFramePr>
          <p:cNvPr id="142339" name="对象 142338"/>
          <p:cNvGraphicFramePr/>
          <p:nvPr/>
        </p:nvGraphicFramePr>
        <p:xfrm>
          <a:off x="1293813" y="5126038"/>
          <a:ext cx="1828800" cy="1285875"/>
        </p:xfrm>
        <a:graphic>
          <a:graphicData uri="http://schemas.openxmlformats.org/presentationml/2006/ole">
            <mc:AlternateContent xmlns:mc="http://schemas.openxmlformats.org/markup-compatibility/2006">
              <mc:Choice xmlns:v="urn:schemas-microsoft-com:vml" Requires="v">
                <p:oleObj spid="_x0000_s3076" name="" r:id="rId1" imgW="571500" imgH="400050" progId="ChemWindow.Document">
                  <p:embed/>
                </p:oleObj>
              </mc:Choice>
              <mc:Fallback>
                <p:oleObj name="" r:id="rId1" imgW="571500" imgH="400050" progId="ChemWindow.Document">
                  <p:embed/>
                  <p:pic>
                    <p:nvPicPr>
                      <p:cNvPr id="0" name="图片 3075"/>
                      <p:cNvPicPr/>
                      <p:nvPr/>
                    </p:nvPicPr>
                    <p:blipFill>
                      <a:blip r:embed="rId2"/>
                      <a:stretch>
                        <a:fillRect/>
                      </a:stretch>
                    </p:blipFill>
                    <p:spPr>
                      <a:xfrm>
                        <a:off x="1293813" y="5126038"/>
                        <a:ext cx="1828800" cy="1285875"/>
                      </a:xfrm>
                      <a:prstGeom prst="rect">
                        <a:avLst/>
                      </a:prstGeom>
                      <a:solidFill>
                        <a:srgbClr val="FF99CC"/>
                      </a:solidFill>
                      <a:ln w="38100">
                        <a:noFill/>
                        <a:miter/>
                      </a:ln>
                    </p:spPr>
                  </p:pic>
                </p:oleObj>
              </mc:Fallback>
            </mc:AlternateContent>
          </a:graphicData>
        </a:graphic>
      </p:graphicFrame>
      <p:graphicFrame>
        <p:nvGraphicFramePr>
          <p:cNvPr id="142340" name="对象 142339"/>
          <p:cNvGraphicFramePr/>
          <p:nvPr/>
        </p:nvGraphicFramePr>
        <p:xfrm>
          <a:off x="6065838" y="4675188"/>
          <a:ext cx="1905000" cy="1903412"/>
        </p:xfrm>
        <a:graphic>
          <a:graphicData uri="http://schemas.openxmlformats.org/presentationml/2006/ole">
            <mc:AlternateContent xmlns:mc="http://schemas.openxmlformats.org/markup-compatibility/2006">
              <mc:Choice xmlns:v="urn:schemas-microsoft-com:vml" Requires="v">
                <p:oleObj spid="_x0000_s3077" name="" r:id="rId3" imgW="619125" imgH="704850" progId="ChemWindow.Document">
                  <p:embed/>
                </p:oleObj>
              </mc:Choice>
              <mc:Fallback>
                <p:oleObj name="" r:id="rId3" imgW="619125" imgH="704850" progId="ChemWindow.Document">
                  <p:embed/>
                  <p:pic>
                    <p:nvPicPr>
                      <p:cNvPr id="0" name="图片 3076"/>
                      <p:cNvPicPr/>
                      <p:nvPr/>
                    </p:nvPicPr>
                    <p:blipFill>
                      <a:blip r:embed="rId4"/>
                      <a:stretch>
                        <a:fillRect/>
                      </a:stretch>
                    </p:blipFill>
                    <p:spPr>
                      <a:xfrm>
                        <a:off x="6065838" y="4675188"/>
                        <a:ext cx="1905000" cy="1903412"/>
                      </a:xfrm>
                      <a:prstGeom prst="rect">
                        <a:avLst/>
                      </a:prstGeom>
                      <a:solidFill>
                        <a:srgbClr val="FF99CC"/>
                      </a:solidFill>
                      <a:ln w="38100">
                        <a:noFill/>
                        <a:miter/>
                      </a:ln>
                    </p:spPr>
                  </p:pic>
                </p:oleObj>
              </mc:Fallback>
            </mc:AlternateContent>
          </a:graphicData>
        </a:graphic>
      </p:graphicFrame>
      <p:sp>
        <p:nvSpPr>
          <p:cNvPr id="67588" name="矩形 142340"/>
          <p:cNvSpPr/>
          <p:nvPr/>
        </p:nvSpPr>
        <p:spPr>
          <a:xfrm>
            <a:off x="827088" y="333375"/>
            <a:ext cx="7772400" cy="703263"/>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10.2  </a:t>
            </a:r>
            <a:r>
              <a:rPr lang="zh-CN" altLang="en-US" sz="3600" b="1" dirty="0">
                <a:solidFill>
                  <a:schemeClr val="tx2"/>
                </a:solidFill>
                <a:latin typeface="Times New Roman" panose="02020603050405020304" pitchFamily="18" charset="0"/>
                <a:ea typeface="黑体" panose="02010609060101010101" pitchFamily="49" charset="-122"/>
              </a:rPr>
              <a:t>共价键理论</a:t>
            </a:r>
            <a:endParaRPr lang="en-US" altLang="zh-CN" sz="3600" b="1" dirty="0">
              <a:solidFill>
                <a:schemeClr val="tx2"/>
              </a:solidFill>
              <a:latin typeface="Times New Roman" panose="02020603050405020304" pitchFamily="18" charset="0"/>
              <a:ea typeface="黑体" panose="02010609060101010101" pitchFamily="49" charset="-122"/>
            </a:endParaRPr>
          </a:p>
        </p:txBody>
      </p:sp>
      <p:sp>
        <p:nvSpPr>
          <p:cNvPr id="67589" name="直接连接符 142341"/>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67590" name="矩形 142342"/>
          <p:cNvSpPr/>
          <p:nvPr/>
        </p:nvSpPr>
        <p:spPr>
          <a:xfrm>
            <a:off x="611188" y="1268413"/>
            <a:ext cx="76327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黑体" panose="02010609060101010101" pitchFamily="49" charset="-122"/>
                <a:ea typeface="黑体" panose="02010609060101010101" pitchFamily="49" charset="-122"/>
              </a:rPr>
              <a:t>一、经典路易斯学说</a:t>
            </a:r>
            <a:endParaRPr lang="zh-CN" altLang="en-US" b="1" dirty="0">
              <a:latin typeface="黑体" panose="02010609060101010101" pitchFamily="49" charset="-122"/>
              <a:ea typeface="黑体" panose="02010609060101010101" pitchFamily="49" charset="-122"/>
            </a:endParaRPr>
          </a:p>
        </p:txBody>
      </p:sp>
      <p:sp>
        <p:nvSpPr>
          <p:cNvPr id="90117" name="矩形 90116"/>
          <p:cNvSpPr/>
          <p:nvPr/>
        </p:nvSpPr>
        <p:spPr>
          <a:xfrm>
            <a:off x="800100" y="1879600"/>
            <a:ext cx="7543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dirty="0">
                <a:solidFill>
                  <a:srgbClr val="001D2E"/>
                </a:solidFill>
                <a:latin typeface="Times New Roman" panose="02020603050405020304" pitchFamily="18" charset="0"/>
              </a:rPr>
              <a:t>电子配对理论</a:t>
            </a:r>
            <a:r>
              <a:rPr lang="en-US" altLang="zh-CN" dirty="0">
                <a:solidFill>
                  <a:srgbClr val="001D2E"/>
                </a:solidFill>
                <a:latin typeface="Times New Roman" panose="02020603050405020304" pitchFamily="18" charset="0"/>
              </a:rPr>
              <a:t>——</a:t>
            </a:r>
            <a:r>
              <a:rPr lang="zh-CN" altLang="en-US" dirty="0">
                <a:solidFill>
                  <a:srgbClr val="001D2E"/>
                </a:solidFill>
                <a:latin typeface="Times New Roman" panose="02020603050405020304" pitchFamily="18" charset="0"/>
              </a:rPr>
              <a:t>共用电子对成键。</a:t>
            </a:r>
            <a:endParaRPr lang="zh-CN" altLang="en-US" dirty="0">
              <a:solidFill>
                <a:srgbClr val="001D2E"/>
              </a:solidFill>
              <a:latin typeface="Times New Roman" panose="02020603050405020304" pitchFamily="18" charset="0"/>
            </a:endParaRPr>
          </a:p>
        </p:txBody>
      </p:sp>
      <p:sp>
        <p:nvSpPr>
          <p:cNvPr id="90119" name="矩形 90118"/>
          <p:cNvSpPr/>
          <p:nvPr/>
        </p:nvSpPr>
        <p:spPr>
          <a:xfrm>
            <a:off x="800100" y="3133725"/>
            <a:ext cx="2641600"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ea typeface="Times New Roman" panose="02020603050405020304" pitchFamily="18" charset="0"/>
              </a:rPr>
              <a:t>•</a:t>
            </a:r>
            <a:r>
              <a:rPr lang="en-US" altLang="zh-CN" dirty="0">
                <a:solidFill>
                  <a:srgbClr val="001D2E"/>
                </a:solidFill>
                <a:latin typeface="Times New Roman" panose="02020603050405020304" pitchFamily="18" charset="0"/>
              </a:rPr>
              <a:t> Lewis</a:t>
            </a:r>
            <a:r>
              <a:rPr lang="zh-CN" altLang="en-US" dirty="0">
                <a:solidFill>
                  <a:srgbClr val="001D2E"/>
                </a:solidFill>
                <a:latin typeface="Times New Roman" panose="02020603050405020304" pitchFamily="18" charset="0"/>
              </a:rPr>
              <a:t>结构式</a:t>
            </a:r>
            <a:endParaRPr lang="zh-CN" altLang="en-US" dirty="0">
              <a:solidFill>
                <a:srgbClr val="001D2E"/>
              </a:solidFill>
              <a:latin typeface="Times New Roman" panose="02020603050405020304" pitchFamily="18" charset="0"/>
            </a:endParaRPr>
          </a:p>
        </p:txBody>
      </p:sp>
      <p:sp>
        <p:nvSpPr>
          <p:cNvPr id="90120" name="矩形 90119"/>
          <p:cNvSpPr/>
          <p:nvPr/>
        </p:nvSpPr>
        <p:spPr>
          <a:xfrm>
            <a:off x="774700" y="2447925"/>
            <a:ext cx="2460625"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ea typeface="Times New Roman" panose="02020603050405020304" pitchFamily="18" charset="0"/>
              </a:rPr>
              <a:t>•</a:t>
            </a:r>
            <a:r>
              <a:rPr lang="en-US" altLang="zh-CN" dirty="0">
                <a:solidFill>
                  <a:srgbClr val="001D2E"/>
                </a:solidFill>
                <a:latin typeface="Times New Roman" panose="02020603050405020304" pitchFamily="18" charset="0"/>
              </a:rPr>
              <a:t> </a:t>
            </a:r>
            <a:r>
              <a:rPr lang="zh-CN" altLang="en-US" dirty="0">
                <a:solidFill>
                  <a:srgbClr val="001D2E"/>
                </a:solidFill>
                <a:latin typeface="Times New Roman" panose="02020603050405020304" pitchFamily="18" charset="0"/>
              </a:rPr>
              <a:t>八隅体规则</a:t>
            </a:r>
            <a:endParaRPr lang="zh-CN" altLang="en-US" dirty="0">
              <a:solidFill>
                <a:srgbClr val="001D2E"/>
              </a:solidFill>
              <a:latin typeface="Times New Roman" panose="02020603050405020304" pitchFamily="18" charset="0"/>
            </a:endParaRPr>
          </a:p>
        </p:txBody>
      </p:sp>
      <p:sp>
        <p:nvSpPr>
          <p:cNvPr id="90121" name="文本框 90120"/>
          <p:cNvSpPr txBox="1"/>
          <p:nvPr/>
        </p:nvSpPr>
        <p:spPr>
          <a:xfrm>
            <a:off x="1125538" y="3778250"/>
            <a:ext cx="13716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H—H</a:t>
            </a:r>
            <a:endParaRPr lang="en-US" altLang="zh-CN" dirty="0">
              <a:solidFill>
                <a:srgbClr val="001D2E"/>
              </a:solidFill>
              <a:latin typeface="Times New Roman" panose="02020603050405020304" pitchFamily="18" charset="0"/>
            </a:endParaRPr>
          </a:p>
        </p:txBody>
      </p:sp>
      <p:grpSp>
        <p:nvGrpSpPr>
          <p:cNvPr id="90122" name="组合 90121"/>
          <p:cNvGrpSpPr/>
          <p:nvPr/>
        </p:nvGrpSpPr>
        <p:grpSpPr>
          <a:xfrm>
            <a:off x="3081338" y="2928938"/>
            <a:ext cx="2984500" cy="2487612"/>
            <a:chOff x="2056" y="2033"/>
            <a:chExt cx="1880" cy="1567"/>
          </a:xfrm>
        </p:grpSpPr>
        <p:sp>
          <p:nvSpPr>
            <p:cNvPr id="67613" name="文本框 90122"/>
            <p:cNvSpPr txBox="1"/>
            <p:nvPr/>
          </p:nvSpPr>
          <p:spPr>
            <a:xfrm>
              <a:off x="2160" y="2633"/>
              <a:ext cx="38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Cl</a:t>
              </a:r>
              <a:endParaRPr lang="en-US" altLang="zh-CN" dirty="0">
                <a:solidFill>
                  <a:srgbClr val="001D2E"/>
                </a:solidFill>
                <a:latin typeface="Times New Roman" panose="02020603050405020304" pitchFamily="18" charset="0"/>
              </a:endParaRPr>
            </a:p>
          </p:txBody>
        </p:sp>
        <p:sp>
          <p:nvSpPr>
            <p:cNvPr id="67614" name="文本框 90123"/>
            <p:cNvSpPr txBox="1"/>
            <p:nvPr/>
          </p:nvSpPr>
          <p:spPr>
            <a:xfrm>
              <a:off x="2056" y="2617"/>
              <a:ext cx="3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dirty="0">
                  <a:solidFill>
                    <a:srgbClr val="001D2E"/>
                  </a:solidFill>
                  <a:latin typeface="Times New Roman" panose="02020603050405020304" pitchFamily="18" charset="0"/>
                </a:rPr>
                <a:t>:</a:t>
              </a:r>
              <a:endParaRPr lang="en-US" altLang="zh-CN" b="1" dirty="0">
                <a:solidFill>
                  <a:srgbClr val="001D2E"/>
                </a:solidFill>
                <a:latin typeface="Times New Roman" panose="02020603050405020304" pitchFamily="18" charset="0"/>
              </a:endParaRPr>
            </a:p>
          </p:txBody>
        </p:sp>
        <p:graphicFrame>
          <p:nvGraphicFramePr>
            <p:cNvPr id="67615" name="对象 90124"/>
            <p:cNvGraphicFramePr/>
            <p:nvPr/>
          </p:nvGraphicFramePr>
          <p:xfrm>
            <a:off x="2208" y="2564"/>
            <a:ext cx="276" cy="245"/>
          </p:xfrm>
          <a:graphic>
            <a:graphicData uri="http://schemas.openxmlformats.org/presentationml/2006/ole">
              <mc:AlternateContent xmlns:mc="http://schemas.openxmlformats.org/markup-compatibility/2006">
                <mc:Choice xmlns:v="urn:schemas-microsoft-com:vml" Requires="v">
                  <p:oleObj spid="_x0000_s3081" name="" r:id="rId5" imgW="114300" imgH="101600" progId="Equation.DSMT4">
                    <p:embed/>
                  </p:oleObj>
                </mc:Choice>
                <mc:Fallback>
                  <p:oleObj name="" r:id="rId5" imgW="114300" imgH="101600" progId="Equation.DSMT4">
                    <p:embed/>
                    <p:pic>
                      <p:nvPicPr>
                        <p:cNvPr id="0" name="图片 3080"/>
                        <p:cNvPicPr/>
                        <p:nvPr/>
                      </p:nvPicPr>
                      <p:blipFill>
                        <a:blip r:embed="rId6"/>
                        <a:stretch>
                          <a:fillRect/>
                        </a:stretch>
                      </p:blipFill>
                      <p:spPr>
                        <a:xfrm>
                          <a:off x="2208" y="2564"/>
                          <a:ext cx="276" cy="245"/>
                        </a:xfrm>
                        <a:prstGeom prst="rect">
                          <a:avLst/>
                        </a:prstGeom>
                        <a:noFill/>
                        <a:ln w="38100">
                          <a:noFill/>
                          <a:miter/>
                        </a:ln>
                      </p:spPr>
                    </p:pic>
                  </p:oleObj>
                </mc:Fallback>
              </mc:AlternateContent>
            </a:graphicData>
          </a:graphic>
        </p:graphicFrame>
        <p:graphicFrame>
          <p:nvGraphicFramePr>
            <p:cNvPr id="67616" name="对象 90125"/>
            <p:cNvGraphicFramePr/>
            <p:nvPr/>
          </p:nvGraphicFramePr>
          <p:xfrm>
            <a:off x="2208" y="2873"/>
            <a:ext cx="276" cy="245"/>
          </p:xfrm>
          <a:graphic>
            <a:graphicData uri="http://schemas.openxmlformats.org/presentationml/2006/ole">
              <mc:AlternateContent xmlns:mc="http://schemas.openxmlformats.org/markup-compatibility/2006">
                <mc:Choice xmlns:v="urn:schemas-microsoft-com:vml" Requires="v">
                  <p:oleObj spid="_x0000_s3078" name="" r:id="rId7" imgW="114300" imgH="101600" progId="Equation.DSMT4">
                    <p:embed/>
                  </p:oleObj>
                </mc:Choice>
                <mc:Fallback>
                  <p:oleObj name="" r:id="rId7" imgW="114300" imgH="101600" progId="Equation.DSMT4">
                    <p:embed/>
                    <p:pic>
                      <p:nvPicPr>
                        <p:cNvPr id="0" name="图片 3077"/>
                        <p:cNvPicPr/>
                        <p:nvPr/>
                      </p:nvPicPr>
                      <p:blipFill>
                        <a:blip r:embed="rId6"/>
                        <a:stretch>
                          <a:fillRect/>
                        </a:stretch>
                      </p:blipFill>
                      <p:spPr>
                        <a:xfrm>
                          <a:off x="2208" y="2873"/>
                          <a:ext cx="276" cy="245"/>
                        </a:xfrm>
                        <a:prstGeom prst="rect">
                          <a:avLst/>
                        </a:prstGeom>
                        <a:noFill/>
                        <a:ln w="38100">
                          <a:noFill/>
                          <a:miter/>
                        </a:ln>
                      </p:spPr>
                    </p:pic>
                  </p:oleObj>
                </mc:Fallback>
              </mc:AlternateContent>
            </a:graphicData>
          </a:graphic>
        </p:graphicFrame>
        <p:sp>
          <p:nvSpPr>
            <p:cNvPr id="67617" name="文本框 90126"/>
            <p:cNvSpPr txBox="1"/>
            <p:nvPr/>
          </p:nvSpPr>
          <p:spPr>
            <a:xfrm>
              <a:off x="3328" y="2606"/>
              <a:ext cx="38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Cl</a:t>
              </a:r>
              <a:endParaRPr lang="en-US" altLang="zh-CN" dirty="0">
                <a:solidFill>
                  <a:srgbClr val="001D2E"/>
                </a:solidFill>
                <a:latin typeface="Times New Roman" panose="02020603050405020304" pitchFamily="18" charset="0"/>
              </a:endParaRPr>
            </a:p>
          </p:txBody>
        </p:sp>
        <p:sp>
          <p:nvSpPr>
            <p:cNvPr id="67618" name="文本框 90127"/>
            <p:cNvSpPr txBox="1"/>
            <p:nvPr/>
          </p:nvSpPr>
          <p:spPr>
            <a:xfrm>
              <a:off x="3600" y="2585"/>
              <a:ext cx="3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dirty="0">
                  <a:solidFill>
                    <a:srgbClr val="001D2E"/>
                  </a:solidFill>
                  <a:latin typeface="Times New Roman" panose="02020603050405020304" pitchFamily="18" charset="0"/>
                </a:rPr>
                <a:t>:</a:t>
              </a:r>
              <a:endParaRPr lang="en-US" altLang="zh-CN" b="1" dirty="0">
                <a:solidFill>
                  <a:srgbClr val="001D2E"/>
                </a:solidFill>
                <a:latin typeface="Times New Roman" panose="02020603050405020304" pitchFamily="18" charset="0"/>
              </a:endParaRPr>
            </a:p>
          </p:txBody>
        </p:sp>
        <p:graphicFrame>
          <p:nvGraphicFramePr>
            <p:cNvPr id="67619" name="对象 90128"/>
            <p:cNvGraphicFramePr/>
            <p:nvPr/>
          </p:nvGraphicFramePr>
          <p:xfrm>
            <a:off x="3376" y="2537"/>
            <a:ext cx="276" cy="245"/>
          </p:xfrm>
          <a:graphic>
            <a:graphicData uri="http://schemas.openxmlformats.org/presentationml/2006/ole">
              <mc:AlternateContent xmlns:mc="http://schemas.openxmlformats.org/markup-compatibility/2006">
                <mc:Choice xmlns:v="urn:schemas-microsoft-com:vml" Requires="v">
                  <p:oleObj spid="_x0000_s3080" name="" r:id="rId8" imgW="114300" imgH="101600" progId="Equation.DSMT4">
                    <p:embed/>
                  </p:oleObj>
                </mc:Choice>
                <mc:Fallback>
                  <p:oleObj name="" r:id="rId8" imgW="114300" imgH="101600" progId="Equation.DSMT4">
                    <p:embed/>
                    <p:pic>
                      <p:nvPicPr>
                        <p:cNvPr id="0" name="图片 3079"/>
                        <p:cNvPicPr/>
                        <p:nvPr/>
                      </p:nvPicPr>
                      <p:blipFill>
                        <a:blip r:embed="rId6"/>
                        <a:stretch>
                          <a:fillRect/>
                        </a:stretch>
                      </p:blipFill>
                      <p:spPr>
                        <a:xfrm>
                          <a:off x="3376" y="2537"/>
                          <a:ext cx="276" cy="245"/>
                        </a:xfrm>
                        <a:prstGeom prst="rect">
                          <a:avLst/>
                        </a:prstGeom>
                        <a:noFill/>
                        <a:ln w="38100">
                          <a:noFill/>
                          <a:miter/>
                        </a:ln>
                      </p:spPr>
                    </p:pic>
                  </p:oleObj>
                </mc:Fallback>
              </mc:AlternateContent>
            </a:graphicData>
          </a:graphic>
        </p:graphicFrame>
        <p:graphicFrame>
          <p:nvGraphicFramePr>
            <p:cNvPr id="67620" name="对象 90129"/>
            <p:cNvGraphicFramePr/>
            <p:nvPr/>
          </p:nvGraphicFramePr>
          <p:xfrm>
            <a:off x="3376" y="2846"/>
            <a:ext cx="276" cy="245"/>
          </p:xfrm>
          <a:graphic>
            <a:graphicData uri="http://schemas.openxmlformats.org/presentationml/2006/ole">
              <mc:AlternateContent xmlns:mc="http://schemas.openxmlformats.org/markup-compatibility/2006">
                <mc:Choice xmlns:v="urn:schemas-microsoft-com:vml" Requires="v">
                  <p:oleObj spid="_x0000_s3079" name="" r:id="rId9" imgW="114300" imgH="101600" progId="Equation.DSMT4">
                    <p:embed/>
                  </p:oleObj>
                </mc:Choice>
                <mc:Fallback>
                  <p:oleObj name="" r:id="rId9" imgW="114300" imgH="101600" progId="Equation.DSMT4">
                    <p:embed/>
                    <p:pic>
                      <p:nvPicPr>
                        <p:cNvPr id="0" name="图片 3078"/>
                        <p:cNvPicPr/>
                        <p:nvPr/>
                      </p:nvPicPr>
                      <p:blipFill>
                        <a:blip r:embed="rId6"/>
                        <a:stretch>
                          <a:fillRect/>
                        </a:stretch>
                      </p:blipFill>
                      <p:spPr>
                        <a:xfrm>
                          <a:off x="3376" y="2846"/>
                          <a:ext cx="276" cy="245"/>
                        </a:xfrm>
                        <a:prstGeom prst="rect">
                          <a:avLst/>
                        </a:prstGeom>
                        <a:noFill/>
                        <a:ln w="38100">
                          <a:noFill/>
                          <a:miter/>
                        </a:ln>
                      </p:spPr>
                    </p:pic>
                  </p:oleObj>
                </mc:Fallback>
              </mc:AlternateContent>
            </a:graphicData>
          </a:graphic>
        </p:graphicFrame>
        <p:sp>
          <p:nvSpPr>
            <p:cNvPr id="67621" name="文本框 90130"/>
            <p:cNvSpPr txBox="1"/>
            <p:nvPr/>
          </p:nvSpPr>
          <p:spPr>
            <a:xfrm>
              <a:off x="2704" y="2102"/>
              <a:ext cx="38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Cl</a:t>
              </a:r>
              <a:endParaRPr lang="en-US" altLang="zh-CN" dirty="0">
                <a:solidFill>
                  <a:srgbClr val="001D2E"/>
                </a:solidFill>
                <a:latin typeface="Times New Roman" panose="02020603050405020304" pitchFamily="18" charset="0"/>
              </a:endParaRPr>
            </a:p>
          </p:txBody>
        </p:sp>
        <p:sp>
          <p:nvSpPr>
            <p:cNvPr id="67622" name="文本框 90131"/>
            <p:cNvSpPr txBox="1"/>
            <p:nvPr/>
          </p:nvSpPr>
          <p:spPr>
            <a:xfrm>
              <a:off x="2976" y="2081"/>
              <a:ext cx="3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dirty="0">
                  <a:solidFill>
                    <a:srgbClr val="001D2E"/>
                  </a:solidFill>
                  <a:latin typeface="Times New Roman" panose="02020603050405020304" pitchFamily="18" charset="0"/>
                </a:rPr>
                <a:t>:</a:t>
              </a:r>
              <a:endParaRPr lang="en-US" altLang="zh-CN" b="1" dirty="0">
                <a:solidFill>
                  <a:srgbClr val="001D2E"/>
                </a:solidFill>
                <a:latin typeface="Times New Roman" panose="02020603050405020304" pitchFamily="18" charset="0"/>
              </a:endParaRPr>
            </a:p>
          </p:txBody>
        </p:sp>
        <p:sp>
          <p:nvSpPr>
            <p:cNvPr id="67623" name="文本框 90132"/>
            <p:cNvSpPr txBox="1"/>
            <p:nvPr/>
          </p:nvSpPr>
          <p:spPr>
            <a:xfrm>
              <a:off x="2600" y="2086"/>
              <a:ext cx="3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dirty="0">
                  <a:solidFill>
                    <a:srgbClr val="001D2E"/>
                  </a:solidFill>
                  <a:latin typeface="Times New Roman" panose="02020603050405020304" pitchFamily="18" charset="0"/>
                </a:rPr>
                <a:t>:</a:t>
              </a:r>
              <a:endParaRPr lang="en-US" altLang="zh-CN" b="1" dirty="0">
                <a:solidFill>
                  <a:srgbClr val="001D2E"/>
                </a:solidFill>
                <a:latin typeface="Times New Roman" panose="02020603050405020304" pitchFamily="18" charset="0"/>
              </a:endParaRPr>
            </a:p>
          </p:txBody>
        </p:sp>
        <p:graphicFrame>
          <p:nvGraphicFramePr>
            <p:cNvPr id="67624" name="对象 90133"/>
            <p:cNvGraphicFramePr/>
            <p:nvPr/>
          </p:nvGraphicFramePr>
          <p:xfrm>
            <a:off x="2752" y="2033"/>
            <a:ext cx="276" cy="245"/>
          </p:xfrm>
          <a:graphic>
            <a:graphicData uri="http://schemas.openxmlformats.org/presentationml/2006/ole">
              <mc:AlternateContent xmlns:mc="http://schemas.openxmlformats.org/markup-compatibility/2006">
                <mc:Choice xmlns:v="urn:schemas-microsoft-com:vml" Requires="v">
                  <p:oleObj spid="_x0000_s3083" name="" r:id="rId10" imgW="114300" imgH="101600" progId="Equation.DSMT4">
                    <p:embed/>
                  </p:oleObj>
                </mc:Choice>
                <mc:Fallback>
                  <p:oleObj name="" r:id="rId10" imgW="114300" imgH="101600" progId="Equation.DSMT4">
                    <p:embed/>
                    <p:pic>
                      <p:nvPicPr>
                        <p:cNvPr id="0" name="图片 3082"/>
                        <p:cNvPicPr/>
                        <p:nvPr/>
                      </p:nvPicPr>
                      <p:blipFill>
                        <a:blip r:embed="rId6"/>
                        <a:stretch>
                          <a:fillRect/>
                        </a:stretch>
                      </p:blipFill>
                      <p:spPr>
                        <a:xfrm>
                          <a:off x="2752" y="2033"/>
                          <a:ext cx="276" cy="245"/>
                        </a:xfrm>
                        <a:prstGeom prst="rect">
                          <a:avLst/>
                        </a:prstGeom>
                        <a:noFill/>
                        <a:ln w="38100">
                          <a:noFill/>
                          <a:miter/>
                        </a:ln>
                      </p:spPr>
                    </p:pic>
                  </p:oleObj>
                </mc:Fallback>
              </mc:AlternateContent>
            </a:graphicData>
          </a:graphic>
        </p:graphicFrame>
        <p:sp>
          <p:nvSpPr>
            <p:cNvPr id="67625" name="文本框 90134"/>
            <p:cNvSpPr txBox="1"/>
            <p:nvPr/>
          </p:nvSpPr>
          <p:spPr>
            <a:xfrm>
              <a:off x="2744" y="3134"/>
              <a:ext cx="38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Cl</a:t>
              </a:r>
              <a:endParaRPr lang="en-US" altLang="zh-CN" dirty="0">
                <a:solidFill>
                  <a:srgbClr val="001D2E"/>
                </a:solidFill>
                <a:latin typeface="Times New Roman" panose="02020603050405020304" pitchFamily="18" charset="0"/>
              </a:endParaRPr>
            </a:p>
          </p:txBody>
        </p:sp>
        <p:sp>
          <p:nvSpPr>
            <p:cNvPr id="67626" name="文本框 90135"/>
            <p:cNvSpPr txBox="1"/>
            <p:nvPr/>
          </p:nvSpPr>
          <p:spPr>
            <a:xfrm>
              <a:off x="3016" y="3113"/>
              <a:ext cx="3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dirty="0">
                  <a:solidFill>
                    <a:srgbClr val="001D2E"/>
                  </a:solidFill>
                  <a:latin typeface="Times New Roman" panose="02020603050405020304" pitchFamily="18" charset="0"/>
                </a:rPr>
                <a:t>:</a:t>
              </a:r>
              <a:endParaRPr lang="en-US" altLang="zh-CN" b="1" dirty="0">
                <a:solidFill>
                  <a:srgbClr val="001D2E"/>
                </a:solidFill>
                <a:latin typeface="Times New Roman" panose="02020603050405020304" pitchFamily="18" charset="0"/>
              </a:endParaRPr>
            </a:p>
          </p:txBody>
        </p:sp>
        <p:sp>
          <p:nvSpPr>
            <p:cNvPr id="67627" name="文本框 90136"/>
            <p:cNvSpPr txBox="1"/>
            <p:nvPr/>
          </p:nvSpPr>
          <p:spPr>
            <a:xfrm>
              <a:off x="2640" y="3118"/>
              <a:ext cx="3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dirty="0">
                  <a:solidFill>
                    <a:srgbClr val="001D2E"/>
                  </a:solidFill>
                  <a:latin typeface="Times New Roman" panose="02020603050405020304" pitchFamily="18" charset="0"/>
                </a:rPr>
                <a:t>:</a:t>
              </a:r>
              <a:endParaRPr lang="en-US" altLang="zh-CN" b="1" dirty="0">
                <a:solidFill>
                  <a:srgbClr val="001D2E"/>
                </a:solidFill>
                <a:latin typeface="Times New Roman" panose="02020603050405020304" pitchFamily="18" charset="0"/>
              </a:endParaRPr>
            </a:p>
          </p:txBody>
        </p:sp>
        <p:graphicFrame>
          <p:nvGraphicFramePr>
            <p:cNvPr id="67628" name="对象 90137"/>
            <p:cNvGraphicFramePr/>
            <p:nvPr/>
          </p:nvGraphicFramePr>
          <p:xfrm>
            <a:off x="2792" y="3355"/>
            <a:ext cx="276" cy="245"/>
          </p:xfrm>
          <a:graphic>
            <a:graphicData uri="http://schemas.openxmlformats.org/presentationml/2006/ole">
              <mc:AlternateContent xmlns:mc="http://schemas.openxmlformats.org/markup-compatibility/2006">
                <mc:Choice xmlns:v="urn:schemas-microsoft-com:vml" Requires="v">
                  <p:oleObj spid="_x0000_s3082" name="" r:id="rId11" imgW="114300" imgH="101600" progId="Equation.DSMT4">
                    <p:embed/>
                  </p:oleObj>
                </mc:Choice>
                <mc:Fallback>
                  <p:oleObj name="" r:id="rId11" imgW="114300" imgH="101600" progId="Equation.DSMT4">
                    <p:embed/>
                    <p:pic>
                      <p:nvPicPr>
                        <p:cNvPr id="0" name="图片 3081"/>
                        <p:cNvPicPr/>
                        <p:nvPr/>
                      </p:nvPicPr>
                      <p:blipFill>
                        <a:blip r:embed="rId6"/>
                        <a:stretch>
                          <a:fillRect/>
                        </a:stretch>
                      </p:blipFill>
                      <p:spPr>
                        <a:xfrm>
                          <a:off x="2792" y="3355"/>
                          <a:ext cx="276" cy="245"/>
                        </a:xfrm>
                        <a:prstGeom prst="rect">
                          <a:avLst/>
                        </a:prstGeom>
                        <a:noFill/>
                        <a:ln w="38100">
                          <a:noFill/>
                          <a:miter/>
                        </a:ln>
                      </p:spPr>
                    </p:pic>
                  </p:oleObj>
                </mc:Fallback>
              </mc:AlternateContent>
            </a:graphicData>
          </a:graphic>
        </p:graphicFrame>
        <p:sp>
          <p:nvSpPr>
            <p:cNvPr id="67629" name="文本框 90138"/>
            <p:cNvSpPr txBox="1"/>
            <p:nvPr/>
          </p:nvSpPr>
          <p:spPr>
            <a:xfrm>
              <a:off x="2736" y="2633"/>
              <a:ext cx="38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C</a:t>
              </a:r>
              <a:endParaRPr lang="en-US" altLang="zh-CN" dirty="0">
                <a:solidFill>
                  <a:srgbClr val="001D2E"/>
                </a:solidFill>
                <a:latin typeface="Times New Roman" panose="02020603050405020304" pitchFamily="18" charset="0"/>
              </a:endParaRPr>
            </a:p>
          </p:txBody>
        </p:sp>
        <p:sp>
          <p:nvSpPr>
            <p:cNvPr id="67630" name="直接连接符 90139"/>
            <p:cNvSpPr/>
            <p:nvPr/>
          </p:nvSpPr>
          <p:spPr>
            <a:xfrm>
              <a:off x="2496" y="2825"/>
              <a:ext cx="288" cy="0"/>
            </a:xfrm>
            <a:prstGeom prst="line">
              <a:avLst/>
            </a:prstGeom>
            <a:ln w="19050" cap="flat" cmpd="sng">
              <a:solidFill>
                <a:schemeClr val="tx1"/>
              </a:solidFill>
              <a:prstDash val="solid"/>
              <a:headEnd type="none" w="med" len="med"/>
              <a:tailEnd type="none" w="med" len="med"/>
            </a:ln>
          </p:spPr>
        </p:sp>
        <p:sp>
          <p:nvSpPr>
            <p:cNvPr id="67631" name="直接连接符 90140"/>
            <p:cNvSpPr/>
            <p:nvPr/>
          </p:nvSpPr>
          <p:spPr>
            <a:xfrm>
              <a:off x="3024" y="2825"/>
              <a:ext cx="288" cy="0"/>
            </a:xfrm>
            <a:prstGeom prst="line">
              <a:avLst/>
            </a:prstGeom>
            <a:ln w="19050" cap="flat" cmpd="sng">
              <a:solidFill>
                <a:schemeClr val="tx1"/>
              </a:solidFill>
              <a:prstDash val="solid"/>
              <a:headEnd type="none" w="med" len="med"/>
              <a:tailEnd type="none" w="med" len="med"/>
            </a:ln>
          </p:spPr>
        </p:sp>
        <p:sp>
          <p:nvSpPr>
            <p:cNvPr id="67632" name="直接连接符 90141"/>
            <p:cNvSpPr/>
            <p:nvPr/>
          </p:nvSpPr>
          <p:spPr>
            <a:xfrm>
              <a:off x="2880" y="2953"/>
              <a:ext cx="0" cy="240"/>
            </a:xfrm>
            <a:prstGeom prst="line">
              <a:avLst/>
            </a:prstGeom>
            <a:ln w="19050" cap="flat" cmpd="sng">
              <a:solidFill>
                <a:schemeClr val="tx1"/>
              </a:solidFill>
              <a:prstDash val="solid"/>
              <a:headEnd type="none" w="med" len="med"/>
              <a:tailEnd type="none" w="med" len="med"/>
            </a:ln>
          </p:spPr>
        </p:sp>
        <p:sp>
          <p:nvSpPr>
            <p:cNvPr id="67633" name="直接连接符 90142"/>
            <p:cNvSpPr/>
            <p:nvPr/>
          </p:nvSpPr>
          <p:spPr>
            <a:xfrm>
              <a:off x="2880" y="2441"/>
              <a:ext cx="0" cy="240"/>
            </a:xfrm>
            <a:prstGeom prst="line">
              <a:avLst/>
            </a:prstGeom>
            <a:ln w="19050" cap="flat" cmpd="sng">
              <a:solidFill>
                <a:schemeClr val="tx1"/>
              </a:solidFill>
              <a:prstDash val="solid"/>
              <a:headEnd type="none" w="med" len="med"/>
              <a:tailEnd type="none" w="med" len="med"/>
            </a:ln>
          </p:spPr>
        </p:sp>
      </p:grpSp>
      <p:grpSp>
        <p:nvGrpSpPr>
          <p:cNvPr id="90144" name="组合 90143"/>
          <p:cNvGrpSpPr/>
          <p:nvPr/>
        </p:nvGrpSpPr>
        <p:grpSpPr>
          <a:xfrm>
            <a:off x="6051550" y="2897188"/>
            <a:ext cx="1905000" cy="879475"/>
            <a:chOff x="3984" y="2496"/>
            <a:chExt cx="1200" cy="554"/>
          </a:xfrm>
        </p:grpSpPr>
        <p:sp>
          <p:nvSpPr>
            <p:cNvPr id="67604" name="文本框 90144"/>
            <p:cNvSpPr txBox="1"/>
            <p:nvPr/>
          </p:nvSpPr>
          <p:spPr>
            <a:xfrm>
              <a:off x="3984" y="2565"/>
              <a:ext cx="38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O</a:t>
              </a:r>
              <a:endParaRPr lang="en-US" altLang="zh-CN" dirty="0">
                <a:solidFill>
                  <a:srgbClr val="001D2E"/>
                </a:solidFill>
                <a:latin typeface="Times New Roman" panose="02020603050405020304" pitchFamily="18" charset="0"/>
              </a:endParaRPr>
            </a:p>
          </p:txBody>
        </p:sp>
        <p:sp>
          <p:nvSpPr>
            <p:cNvPr id="67605" name="文本框 90145"/>
            <p:cNvSpPr txBox="1"/>
            <p:nvPr/>
          </p:nvSpPr>
          <p:spPr>
            <a:xfrm>
              <a:off x="4224" y="2568"/>
              <a:ext cx="3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a:t>
              </a:r>
              <a:endParaRPr lang="en-US" altLang="zh-CN" dirty="0">
                <a:solidFill>
                  <a:srgbClr val="001D2E"/>
                </a:solidFill>
                <a:latin typeface="Times New Roman" panose="02020603050405020304" pitchFamily="18" charset="0"/>
              </a:endParaRPr>
            </a:p>
          </p:txBody>
        </p:sp>
        <p:graphicFrame>
          <p:nvGraphicFramePr>
            <p:cNvPr id="67606" name="对象 90146"/>
            <p:cNvGraphicFramePr/>
            <p:nvPr/>
          </p:nvGraphicFramePr>
          <p:xfrm>
            <a:off x="4000" y="2496"/>
            <a:ext cx="276" cy="245"/>
          </p:xfrm>
          <a:graphic>
            <a:graphicData uri="http://schemas.openxmlformats.org/presentationml/2006/ole">
              <mc:AlternateContent xmlns:mc="http://schemas.openxmlformats.org/markup-compatibility/2006">
                <mc:Choice xmlns:v="urn:schemas-microsoft-com:vml" Requires="v">
                  <p:oleObj spid="_x0000_s3086" name="" r:id="rId12" imgW="114300" imgH="101600" progId="Equation.DSMT4">
                    <p:embed/>
                  </p:oleObj>
                </mc:Choice>
                <mc:Fallback>
                  <p:oleObj name="" r:id="rId12" imgW="114300" imgH="101600" progId="Equation.DSMT4">
                    <p:embed/>
                    <p:pic>
                      <p:nvPicPr>
                        <p:cNvPr id="0" name="图片 3085"/>
                        <p:cNvPicPr/>
                        <p:nvPr/>
                      </p:nvPicPr>
                      <p:blipFill>
                        <a:blip r:embed="rId6"/>
                        <a:stretch>
                          <a:fillRect/>
                        </a:stretch>
                      </p:blipFill>
                      <p:spPr>
                        <a:xfrm>
                          <a:off x="4000" y="2496"/>
                          <a:ext cx="276" cy="245"/>
                        </a:xfrm>
                        <a:prstGeom prst="rect">
                          <a:avLst/>
                        </a:prstGeom>
                        <a:noFill/>
                        <a:ln w="38100">
                          <a:noFill/>
                          <a:miter/>
                        </a:ln>
                      </p:spPr>
                    </p:pic>
                  </p:oleObj>
                </mc:Fallback>
              </mc:AlternateContent>
            </a:graphicData>
          </a:graphic>
        </p:graphicFrame>
        <p:graphicFrame>
          <p:nvGraphicFramePr>
            <p:cNvPr id="67607" name="对象 90147"/>
            <p:cNvGraphicFramePr/>
            <p:nvPr/>
          </p:nvGraphicFramePr>
          <p:xfrm>
            <a:off x="4000" y="2805"/>
            <a:ext cx="276" cy="245"/>
          </p:xfrm>
          <a:graphic>
            <a:graphicData uri="http://schemas.openxmlformats.org/presentationml/2006/ole">
              <mc:AlternateContent xmlns:mc="http://schemas.openxmlformats.org/markup-compatibility/2006">
                <mc:Choice xmlns:v="urn:schemas-microsoft-com:vml" Requires="v">
                  <p:oleObj spid="_x0000_s3085" name="" r:id="rId13" imgW="114300" imgH="101600" progId="Equation.DSMT4">
                    <p:embed/>
                  </p:oleObj>
                </mc:Choice>
                <mc:Fallback>
                  <p:oleObj name="" r:id="rId13" imgW="114300" imgH="101600" progId="Equation.DSMT4">
                    <p:embed/>
                    <p:pic>
                      <p:nvPicPr>
                        <p:cNvPr id="0" name="图片 3084"/>
                        <p:cNvPicPr/>
                        <p:nvPr/>
                      </p:nvPicPr>
                      <p:blipFill>
                        <a:blip r:embed="rId6"/>
                        <a:stretch>
                          <a:fillRect/>
                        </a:stretch>
                      </p:blipFill>
                      <p:spPr>
                        <a:xfrm>
                          <a:off x="4000" y="2805"/>
                          <a:ext cx="276" cy="245"/>
                        </a:xfrm>
                        <a:prstGeom prst="rect">
                          <a:avLst/>
                        </a:prstGeom>
                        <a:noFill/>
                        <a:ln w="38100">
                          <a:noFill/>
                          <a:miter/>
                        </a:ln>
                      </p:spPr>
                    </p:pic>
                  </p:oleObj>
                </mc:Fallback>
              </mc:AlternateContent>
            </a:graphicData>
          </a:graphic>
        </p:graphicFrame>
        <p:sp>
          <p:nvSpPr>
            <p:cNvPr id="67608" name="文本框 90148"/>
            <p:cNvSpPr txBox="1"/>
            <p:nvPr/>
          </p:nvSpPr>
          <p:spPr>
            <a:xfrm>
              <a:off x="4416" y="2568"/>
              <a:ext cx="38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C</a:t>
              </a:r>
              <a:endParaRPr lang="en-US" altLang="zh-CN" dirty="0">
                <a:solidFill>
                  <a:srgbClr val="001D2E"/>
                </a:solidFill>
                <a:latin typeface="Times New Roman" panose="02020603050405020304" pitchFamily="18" charset="0"/>
              </a:endParaRPr>
            </a:p>
          </p:txBody>
        </p:sp>
        <p:sp>
          <p:nvSpPr>
            <p:cNvPr id="67609" name="文本框 90149"/>
            <p:cNvSpPr txBox="1"/>
            <p:nvPr/>
          </p:nvSpPr>
          <p:spPr>
            <a:xfrm>
              <a:off x="4608" y="2568"/>
              <a:ext cx="3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a:t>
              </a:r>
              <a:endParaRPr lang="en-US" altLang="zh-CN" dirty="0">
                <a:solidFill>
                  <a:srgbClr val="001D2E"/>
                </a:solidFill>
                <a:latin typeface="Times New Roman" panose="02020603050405020304" pitchFamily="18" charset="0"/>
              </a:endParaRPr>
            </a:p>
          </p:txBody>
        </p:sp>
        <p:sp>
          <p:nvSpPr>
            <p:cNvPr id="67610" name="文本框 90150"/>
            <p:cNvSpPr txBox="1"/>
            <p:nvPr/>
          </p:nvSpPr>
          <p:spPr>
            <a:xfrm>
              <a:off x="4800" y="2565"/>
              <a:ext cx="38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O</a:t>
              </a:r>
              <a:endParaRPr lang="en-US" altLang="zh-CN" dirty="0">
                <a:solidFill>
                  <a:srgbClr val="001D2E"/>
                </a:solidFill>
                <a:latin typeface="Times New Roman" panose="02020603050405020304" pitchFamily="18" charset="0"/>
              </a:endParaRPr>
            </a:p>
          </p:txBody>
        </p:sp>
        <p:graphicFrame>
          <p:nvGraphicFramePr>
            <p:cNvPr id="67611" name="对象 90151"/>
            <p:cNvGraphicFramePr/>
            <p:nvPr/>
          </p:nvGraphicFramePr>
          <p:xfrm>
            <a:off x="4816" y="2496"/>
            <a:ext cx="276" cy="245"/>
          </p:xfrm>
          <a:graphic>
            <a:graphicData uri="http://schemas.openxmlformats.org/presentationml/2006/ole">
              <mc:AlternateContent xmlns:mc="http://schemas.openxmlformats.org/markup-compatibility/2006">
                <mc:Choice xmlns:v="urn:schemas-microsoft-com:vml" Requires="v">
                  <p:oleObj spid="_x0000_s3087" name="" r:id="rId14" imgW="114300" imgH="101600" progId="Equation.DSMT4">
                    <p:embed/>
                  </p:oleObj>
                </mc:Choice>
                <mc:Fallback>
                  <p:oleObj name="" r:id="rId14" imgW="114300" imgH="101600" progId="Equation.DSMT4">
                    <p:embed/>
                    <p:pic>
                      <p:nvPicPr>
                        <p:cNvPr id="0" name="图片 3086"/>
                        <p:cNvPicPr/>
                        <p:nvPr/>
                      </p:nvPicPr>
                      <p:blipFill>
                        <a:blip r:embed="rId6"/>
                        <a:stretch>
                          <a:fillRect/>
                        </a:stretch>
                      </p:blipFill>
                      <p:spPr>
                        <a:xfrm>
                          <a:off x="4816" y="2496"/>
                          <a:ext cx="276" cy="245"/>
                        </a:xfrm>
                        <a:prstGeom prst="rect">
                          <a:avLst/>
                        </a:prstGeom>
                        <a:noFill/>
                        <a:ln w="38100">
                          <a:noFill/>
                          <a:miter/>
                        </a:ln>
                      </p:spPr>
                    </p:pic>
                  </p:oleObj>
                </mc:Fallback>
              </mc:AlternateContent>
            </a:graphicData>
          </a:graphic>
        </p:graphicFrame>
        <p:graphicFrame>
          <p:nvGraphicFramePr>
            <p:cNvPr id="67612" name="对象 90152"/>
            <p:cNvGraphicFramePr/>
            <p:nvPr/>
          </p:nvGraphicFramePr>
          <p:xfrm>
            <a:off x="4816" y="2805"/>
            <a:ext cx="276" cy="245"/>
          </p:xfrm>
          <a:graphic>
            <a:graphicData uri="http://schemas.openxmlformats.org/presentationml/2006/ole">
              <mc:AlternateContent xmlns:mc="http://schemas.openxmlformats.org/markup-compatibility/2006">
                <mc:Choice xmlns:v="urn:schemas-microsoft-com:vml" Requires="v">
                  <p:oleObj spid="_x0000_s3084" name="" r:id="rId15" imgW="114300" imgH="101600" progId="Equation.DSMT4">
                    <p:embed/>
                  </p:oleObj>
                </mc:Choice>
                <mc:Fallback>
                  <p:oleObj name="" r:id="rId15" imgW="114300" imgH="101600" progId="Equation.DSMT4">
                    <p:embed/>
                    <p:pic>
                      <p:nvPicPr>
                        <p:cNvPr id="0" name="图片 3083"/>
                        <p:cNvPicPr/>
                        <p:nvPr/>
                      </p:nvPicPr>
                      <p:blipFill>
                        <a:blip r:embed="rId6"/>
                        <a:stretch>
                          <a:fillRect/>
                        </a:stretch>
                      </p:blipFill>
                      <p:spPr>
                        <a:xfrm>
                          <a:off x="4816" y="2805"/>
                          <a:ext cx="276" cy="245"/>
                        </a:xfrm>
                        <a:prstGeom prst="rect">
                          <a:avLst/>
                        </a:prstGeom>
                        <a:noFill/>
                        <a:ln w="38100">
                          <a:noFill/>
                          <a:miter/>
                        </a:ln>
                      </p:spPr>
                    </p:pic>
                  </p:oleObj>
                </mc:Fallback>
              </mc:AlternateContent>
            </a:graphicData>
          </a:graphic>
        </p:graphicFrame>
      </p:grpSp>
      <p:grpSp>
        <p:nvGrpSpPr>
          <p:cNvPr id="90154" name="组合 90153"/>
          <p:cNvGrpSpPr/>
          <p:nvPr/>
        </p:nvGrpSpPr>
        <p:grpSpPr>
          <a:xfrm>
            <a:off x="6427788" y="3990975"/>
            <a:ext cx="1663700" cy="622300"/>
            <a:chOff x="4136" y="2968"/>
            <a:chExt cx="1048" cy="392"/>
          </a:xfrm>
        </p:grpSpPr>
        <p:sp>
          <p:nvSpPr>
            <p:cNvPr id="67598" name="文本框 90154"/>
            <p:cNvSpPr txBox="1"/>
            <p:nvPr/>
          </p:nvSpPr>
          <p:spPr>
            <a:xfrm>
              <a:off x="4224" y="2995"/>
              <a:ext cx="86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N    N</a:t>
              </a:r>
              <a:endParaRPr lang="en-US" altLang="zh-CN" dirty="0">
                <a:solidFill>
                  <a:srgbClr val="001D2E"/>
                </a:solidFill>
                <a:latin typeface="Times New Roman" panose="02020603050405020304" pitchFamily="18" charset="0"/>
              </a:endParaRPr>
            </a:p>
          </p:txBody>
        </p:sp>
        <p:sp>
          <p:nvSpPr>
            <p:cNvPr id="67599" name="直接连接符 90155"/>
            <p:cNvSpPr/>
            <p:nvPr/>
          </p:nvSpPr>
          <p:spPr>
            <a:xfrm>
              <a:off x="4464" y="3176"/>
              <a:ext cx="240" cy="0"/>
            </a:xfrm>
            <a:prstGeom prst="line">
              <a:avLst/>
            </a:prstGeom>
            <a:ln w="19050" cap="flat" cmpd="sng">
              <a:solidFill>
                <a:schemeClr val="tx1"/>
              </a:solidFill>
              <a:prstDash val="solid"/>
              <a:headEnd type="none" w="med" len="med"/>
              <a:tailEnd type="none" w="med" len="med"/>
            </a:ln>
          </p:spPr>
        </p:sp>
        <p:sp>
          <p:nvSpPr>
            <p:cNvPr id="67600" name="直接连接符 90156"/>
            <p:cNvSpPr/>
            <p:nvPr/>
          </p:nvSpPr>
          <p:spPr>
            <a:xfrm>
              <a:off x="4464" y="3136"/>
              <a:ext cx="240" cy="0"/>
            </a:xfrm>
            <a:prstGeom prst="line">
              <a:avLst/>
            </a:prstGeom>
            <a:ln w="19050" cap="flat" cmpd="sng">
              <a:solidFill>
                <a:schemeClr val="tx1"/>
              </a:solidFill>
              <a:prstDash val="solid"/>
              <a:headEnd type="none" w="med" len="med"/>
              <a:tailEnd type="none" w="med" len="med"/>
            </a:ln>
          </p:spPr>
        </p:sp>
        <p:sp>
          <p:nvSpPr>
            <p:cNvPr id="67601" name="文本框 90157"/>
            <p:cNvSpPr txBox="1"/>
            <p:nvPr/>
          </p:nvSpPr>
          <p:spPr>
            <a:xfrm>
              <a:off x="4848" y="2968"/>
              <a:ext cx="3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dirty="0">
                  <a:solidFill>
                    <a:srgbClr val="001D2E"/>
                  </a:solidFill>
                  <a:latin typeface="Times New Roman" panose="02020603050405020304" pitchFamily="18" charset="0"/>
                </a:rPr>
                <a:t>:</a:t>
              </a:r>
              <a:endParaRPr lang="en-US" altLang="zh-CN" b="1" dirty="0">
                <a:solidFill>
                  <a:srgbClr val="001D2E"/>
                </a:solidFill>
                <a:latin typeface="Times New Roman" panose="02020603050405020304" pitchFamily="18" charset="0"/>
              </a:endParaRPr>
            </a:p>
          </p:txBody>
        </p:sp>
        <p:sp>
          <p:nvSpPr>
            <p:cNvPr id="67602" name="文本框 90158"/>
            <p:cNvSpPr txBox="1"/>
            <p:nvPr/>
          </p:nvSpPr>
          <p:spPr>
            <a:xfrm>
              <a:off x="4136" y="2968"/>
              <a:ext cx="3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dirty="0">
                  <a:solidFill>
                    <a:srgbClr val="001D2E"/>
                  </a:solidFill>
                  <a:latin typeface="Times New Roman" panose="02020603050405020304" pitchFamily="18" charset="0"/>
                </a:rPr>
                <a:t>:</a:t>
              </a:r>
              <a:endParaRPr lang="en-US" altLang="zh-CN" b="1" dirty="0">
                <a:solidFill>
                  <a:srgbClr val="001D2E"/>
                </a:solidFill>
                <a:latin typeface="Times New Roman" panose="02020603050405020304" pitchFamily="18" charset="0"/>
              </a:endParaRPr>
            </a:p>
          </p:txBody>
        </p:sp>
        <p:sp>
          <p:nvSpPr>
            <p:cNvPr id="67603" name="直接连接符 90159"/>
            <p:cNvSpPr/>
            <p:nvPr/>
          </p:nvSpPr>
          <p:spPr>
            <a:xfrm>
              <a:off x="4464" y="3216"/>
              <a:ext cx="240" cy="0"/>
            </a:xfrm>
            <a:prstGeom prst="line">
              <a:avLst/>
            </a:prstGeom>
            <a:ln w="19050" cap="flat" cmpd="sng">
              <a:solidFill>
                <a:schemeClr val="tx1"/>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0117"/>
                                        </p:tgtEl>
                                        <p:attrNameLst>
                                          <p:attrName>style.visibility</p:attrName>
                                        </p:attrNameLst>
                                      </p:cBhvr>
                                      <p:to>
                                        <p:strVal val="visible"/>
                                      </p:to>
                                    </p:set>
                                    <p:animEffect transition="in" filter="wipe(left)">
                                      <p:cBhvr>
                                        <p:cTn id="7" dur="500"/>
                                        <p:tgtEl>
                                          <p:spTgt spid="901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120"/>
                                        </p:tgtEl>
                                        <p:attrNameLst>
                                          <p:attrName>style.visibility</p:attrName>
                                        </p:attrNameLst>
                                      </p:cBhvr>
                                      <p:to>
                                        <p:strVal val="visible"/>
                                      </p:to>
                                    </p:set>
                                    <p:animEffect transition="in" filter="wipe(left)">
                                      <p:cBhvr>
                                        <p:cTn id="12" dur="500"/>
                                        <p:tgtEl>
                                          <p:spTgt spid="901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119"/>
                                        </p:tgtEl>
                                        <p:attrNameLst>
                                          <p:attrName>style.visibility</p:attrName>
                                        </p:attrNameLst>
                                      </p:cBhvr>
                                      <p:to>
                                        <p:strVal val="visible"/>
                                      </p:to>
                                    </p:set>
                                    <p:animEffect transition="in" filter="wipe(left)">
                                      <p:cBhvr>
                                        <p:cTn id="17" dur="500"/>
                                        <p:tgtEl>
                                          <p:spTgt spid="901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0121"/>
                                        </p:tgtEl>
                                        <p:attrNameLst>
                                          <p:attrName>style.visibility</p:attrName>
                                        </p:attrNameLst>
                                      </p:cBhvr>
                                      <p:to>
                                        <p:strVal val="visible"/>
                                      </p:to>
                                    </p:set>
                                    <p:animEffect transition="in" filter="wipe(left)">
                                      <p:cBhvr>
                                        <p:cTn id="22" dur="500"/>
                                        <p:tgtEl>
                                          <p:spTgt spid="901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0122"/>
                                        </p:tgtEl>
                                        <p:attrNameLst>
                                          <p:attrName>style.visibility</p:attrName>
                                        </p:attrNameLst>
                                      </p:cBhvr>
                                      <p:to>
                                        <p:strVal val="visible"/>
                                      </p:to>
                                    </p:set>
                                    <p:animEffect transition="in" filter="wipe(left)">
                                      <p:cBhvr>
                                        <p:cTn id="27" dur="500"/>
                                        <p:tgtEl>
                                          <p:spTgt spid="901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90144"/>
                                        </p:tgtEl>
                                        <p:attrNameLst>
                                          <p:attrName>style.visibility</p:attrName>
                                        </p:attrNameLst>
                                      </p:cBhvr>
                                      <p:to>
                                        <p:strVal val="visible"/>
                                      </p:to>
                                    </p:set>
                                    <p:animEffect transition="in" filter="wipe(left)">
                                      <p:cBhvr>
                                        <p:cTn id="32" dur="500"/>
                                        <p:tgtEl>
                                          <p:spTgt spid="901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0154"/>
                                        </p:tgtEl>
                                        <p:attrNameLst>
                                          <p:attrName>style.visibility</p:attrName>
                                        </p:attrNameLst>
                                      </p:cBhvr>
                                      <p:to>
                                        <p:strVal val="visible"/>
                                      </p:to>
                                    </p:set>
                                    <p:animEffect transition="in" filter="wipe(left)">
                                      <p:cBhvr>
                                        <p:cTn id="37" dur="500"/>
                                        <p:tgtEl>
                                          <p:spTgt spid="90154"/>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42339"/>
                                        </p:tgtEl>
                                        <p:attrNameLst>
                                          <p:attrName>style.visibility</p:attrName>
                                        </p:attrNameLst>
                                      </p:cBhvr>
                                      <p:to>
                                        <p:strVal val="visible"/>
                                      </p:to>
                                    </p:set>
                                    <p:anim calcmode="lin" valueType="num">
                                      <p:cBhvr additive="base">
                                        <p:cTn id="42" dur="500" fill="hold"/>
                                        <p:tgtEl>
                                          <p:spTgt spid="142339"/>
                                        </p:tgtEl>
                                        <p:attrNameLst>
                                          <p:attrName>ppt_x</p:attrName>
                                        </p:attrNameLst>
                                      </p:cBhvr>
                                      <p:tavLst>
                                        <p:tav tm="0">
                                          <p:val>
                                            <p:strVal val="0-#ppt_w/2"/>
                                          </p:val>
                                        </p:tav>
                                        <p:tav tm="100000">
                                          <p:val>
                                            <p:strVal val="#ppt_x"/>
                                          </p:val>
                                        </p:tav>
                                      </p:tavLst>
                                    </p:anim>
                                    <p:anim calcmode="lin" valueType="num">
                                      <p:cBhvr additive="base">
                                        <p:cTn id="43" dur="500" fill="hold"/>
                                        <p:tgtEl>
                                          <p:spTgt spid="14233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nodeType="clickEffect">
                                  <p:stCondLst>
                                    <p:cond delay="0"/>
                                  </p:stCondLst>
                                  <p:childTnLst>
                                    <p:set>
                                      <p:cBhvr>
                                        <p:cTn id="47" dur="1" fill="hold">
                                          <p:stCondLst>
                                            <p:cond delay="0"/>
                                          </p:stCondLst>
                                        </p:cTn>
                                        <p:tgtEl>
                                          <p:spTgt spid="142340"/>
                                        </p:tgtEl>
                                        <p:attrNameLst>
                                          <p:attrName>style.visibility</p:attrName>
                                        </p:attrNameLst>
                                      </p:cBhvr>
                                      <p:to>
                                        <p:strVal val="visible"/>
                                      </p:to>
                                    </p:set>
                                    <p:anim calcmode="lin" valueType="num">
                                      <p:cBhvr additive="base">
                                        <p:cTn id="48" dur="500" fill="hold"/>
                                        <p:tgtEl>
                                          <p:spTgt spid="142340"/>
                                        </p:tgtEl>
                                        <p:attrNameLst>
                                          <p:attrName>ppt_x</p:attrName>
                                        </p:attrNameLst>
                                      </p:cBhvr>
                                      <p:tavLst>
                                        <p:tav tm="0">
                                          <p:val>
                                            <p:strVal val="1+#ppt_w/2"/>
                                          </p:val>
                                        </p:tav>
                                        <p:tav tm="100000">
                                          <p:val>
                                            <p:strVal val="#ppt_x"/>
                                          </p:val>
                                        </p:tav>
                                      </p:tavLst>
                                    </p:anim>
                                    <p:anim calcmode="lin" valueType="num">
                                      <p:cBhvr additive="base">
                                        <p:cTn id="49" dur="500" fill="hold"/>
                                        <p:tgtEl>
                                          <p:spTgt spid="1423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p:bldP spid="90119" grpId="0"/>
      <p:bldP spid="90120" grpId="0"/>
      <p:bldP spid="90121"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48482" name="矩形 148481"/>
          <p:cNvSpPr/>
          <p:nvPr/>
        </p:nvSpPr>
        <p:spPr>
          <a:xfrm>
            <a:off x="611188" y="1196975"/>
            <a:ext cx="8018463" cy="647700"/>
          </a:xfrm>
          <a:prstGeom prst="rect">
            <a:avLst/>
          </a:prstGeom>
          <a:noFill/>
          <a:ln w="9525">
            <a:noFill/>
          </a:ln>
        </p:spPr>
        <p:txBody>
          <a:bodyPr/>
          <a:lstStyle/>
          <a:p>
            <a:pPr marL="0" marR="0" lvl="0" indent="0" algn="l" defTabSz="914400" rtl="0" eaLnBrk="1" fontAlgn="base" latinLnBrk="0" hangingPunct="1">
              <a:lnSpc>
                <a:spcPct val="110000"/>
              </a:lnSpc>
              <a:spcBef>
                <a:spcPct val="0"/>
              </a:spcBef>
              <a:spcAft>
                <a:spcPct val="40000"/>
              </a:spcAft>
              <a:buClrTx/>
              <a:buSzTx/>
              <a:buFontTx/>
              <a:buNone/>
              <a:defRPr/>
            </a:pPr>
            <a:r>
              <a:rPr kumimoji="0" lang="zh-CN" altLang="en-US"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二、价键理论(</a:t>
            </a:r>
            <a:r>
              <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Valence Bond Theory)</a:t>
            </a:r>
            <a:endPar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endParaRPr>
          </a:p>
        </p:txBody>
      </p:sp>
      <p:sp>
        <p:nvSpPr>
          <p:cNvPr id="69635" name="矩形 148482"/>
          <p:cNvSpPr/>
          <p:nvPr/>
        </p:nvSpPr>
        <p:spPr>
          <a:xfrm>
            <a:off x="609600" y="1790700"/>
            <a:ext cx="7924800" cy="2143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
                <a:srgbClr val="FF0000"/>
              </a:buClr>
              <a:buSzPct val="90000"/>
              <a:buFont typeface="Wingdings" panose="05000000000000000000" pitchFamily="2" charset="2"/>
              <a:buChar char="Ø"/>
            </a:pPr>
            <a:r>
              <a:rPr lang="zh-CN" altLang="en-US" sz="2800" b="1" dirty="0">
                <a:solidFill>
                  <a:srgbClr val="000000"/>
                </a:solidFill>
                <a:latin typeface="Times New Roman" panose="02020603050405020304" pitchFamily="18" charset="0"/>
              </a:rPr>
              <a:t>1927年，</a:t>
            </a:r>
            <a:r>
              <a:rPr lang="en-US" altLang="zh-CN" sz="2800" b="1" dirty="0">
                <a:solidFill>
                  <a:srgbClr val="000000"/>
                </a:solidFill>
                <a:latin typeface="Times New Roman" panose="02020603050405020304" pitchFamily="18" charset="0"/>
              </a:rPr>
              <a:t>Heitler </a:t>
            </a:r>
            <a:r>
              <a:rPr lang="zh-CN" altLang="en-US" sz="2800" b="1" dirty="0">
                <a:solidFill>
                  <a:srgbClr val="000000"/>
                </a:solidFill>
                <a:latin typeface="Times New Roman" panose="02020603050405020304" pitchFamily="18" charset="0"/>
              </a:rPr>
              <a:t>和 </a:t>
            </a:r>
            <a:r>
              <a:rPr lang="en-US" altLang="zh-CN" sz="2800" b="1" dirty="0">
                <a:solidFill>
                  <a:srgbClr val="000000"/>
                </a:solidFill>
                <a:latin typeface="Times New Roman" panose="02020603050405020304" pitchFamily="18" charset="0"/>
              </a:rPr>
              <a:t>London </a:t>
            </a:r>
            <a:r>
              <a:rPr lang="zh-CN" altLang="en-US" sz="2800" b="1" dirty="0">
                <a:solidFill>
                  <a:srgbClr val="000000"/>
                </a:solidFill>
                <a:latin typeface="Times New Roman" panose="02020603050405020304" pitchFamily="18" charset="0"/>
              </a:rPr>
              <a:t>用量子力学处理氢分子</a:t>
            </a:r>
            <a:r>
              <a:rPr lang="en-US" altLang="zh-CN" sz="2800" b="1" baseline="-25000"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解决了两个氢原子之间的化学键的本质问题，使共价键理论从经典的 </a:t>
            </a:r>
            <a:r>
              <a:rPr lang="en-US" altLang="zh-CN" sz="2800" b="1" dirty="0">
                <a:solidFill>
                  <a:srgbClr val="000000"/>
                </a:solidFill>
                <a:latin typeface="Times New Roman" panose="02020603050405020304" pitchFamily="18" charset="0"/>
              </a:rPr>
              <a:t>Lewis </a:t>
            </a:r>
            <a:r>
              <a:rPr lang="zh-CN" altLang="en-US" sz="2800" b="1" dirty="0">
                <a:solidFill>
                  <a:srgbClr val="000000"/>
                </a:solidFill>
                <a:latin typeface="Times New Roman" panose="02020603050405020304" pitchFamily="18" charset="0"/>
              </a:rPr>
              <a:t>理论发展到今天的现代价键理论。</a:t>
            </a:r>
            <a:endParaRPr lang="zh-CN" altLang="en-US" sz="2800" b="1" dirty="0">
              <a:solidFill>
                <a:srgbClr val="000000"/>
              </a:solidFill>
              <a:latin typeface="Times New Roman" panose="02020603050405020304" pitchFamily="18" charset="0"/>
            </a:endParaRPr>
          </a:p>
        </p:txBody>
      </p:sp>
      <p:sp>
        <p:nvSpPr>
          <p:cNvPr id="69636" name="文本框 148483"/>
          <p:cNvSpPr txBox="1"/>
          <p:nvPr/>
        </p:nvSpPr>
        <p:spPr>
          <a:xfrm>
            <a:off x="684213" y="3949700"/>
            <a:ext cx="7488237" cy="21431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
                <a:srgbClr val="FF0000"/>
              </a:buClr>
              <a:buSzPct val="90000"/>
              <a:buFont typeface="Wingdings" panose="05000000000000000000" pitchFamily="2" charset="2"/>
              <a:buChar char="Ø"/>
            </a:pPr>
            <a:r>
              <a:rPr lang="zh-CN" altLang="en-US" sz="2800" b="1" dirty="0">
                <a:solidFill>
                  <a:srgbClr val="000000"/>
                </a:solidFill>
                <a:latin typeface="Times New Roman" panose="02020603050405020304" pitchFamily="18" charset="0"/>
              </a:rPr>
              <a:t> 价键理论的基本论点包括：</a:t>
            </a:r>
            <a:endParaRPr lang="zh-CN" altLang="en-US" sz="2800" b="1" dirty="0">
              <a:solidFill>
                <a:srgbClr val="000000"/>
              </a:solidFill>
              <a:latin typeface="Times New Roman" panose="02020603050405020304" pitchFamily="18" charset="0"/>
            </a:endParaRPr>
          </a:p>
          <a:p>
            <a:pPr marL="0" lvl="0" indent="0" eaLnBrk="1" hangingPunct="1">
              <a:lnSpc>
                <a:spcPct val="120000"/>
              </a:lnSpc>
              <a:spcBef>
                <a:spcPct val="0"/>
              </a:spcBef>
              <a:buClr>
                <a:srgbClr val="FF0000"/>
              </a:buClr>
              <a:buSzPct val="90000"/>
              <a:buNone/>
            </a:pPr>
            <a:r>
              <a:rPr lang="zh-CN" altLang="en-US" sz="2800" b="1" dirty="0">
                <a:solidFill>
                  <a:srgbClr val="000000"/>
                </a:solidFill>
                <a:latin typeface="Times New Roman" panose="02020603050405020304" pitchFamily="18" charset="0"/>
              </a:rPr>
              <a:t>（1）共价键的本质</a:t>
            </a:r>
            <a:endParaRPr lang="zh-CN" altLang="en-US" sz="2800" b="1" dirty="0">
              <a:solidFill>
                <a:srgbClr val="000000"/>
              </a:solidFill>
              <a:latin typeface="Times New Roman" panose="02020603050405020304" pitchFamily="18" charset="0"/>
            </a:endParaRPr>
          </a:p>
          <a:p>
            <a:pPr marL="0" lvl="0" indent="0" eaLnBrk="1" hangingPunct="1">
              <a:lnSpc>
                <a:spcPct val="120000"/>
              </a:lnSpc>
              <a:spcBef>
                <a:spcPct val="0"/>
              </a:spcBef>
              <a:buClr>
                <a:srgbClr val="FF0000"/>
              </a:buClr>
              <a:buSzPct val="90000"/>
              <a:buNone/>
            </a:pPr>
            <a:r>
              <a:rPr lang="zh-CN" altLang="en-US" sz="2800" b="1" dirty="0">
                <a:solidFill>
                  <a:srgbClr val="000000"/>
                </a:solidFill>
                <a:latin typeface="Times New Roman" panose="02020603050405020304" pitchFamily="18" charset="0"/>
              </a:rPr>
              <a:t>（2）共价键的特点</a:t>
            </a:r>
            <a:endParaRPr lang="zh-CN" altLang="en-US" sz="2800" b="1" dirty="0">
              <a:solidFill>
                <a:srgbClr val="000000"/>
              </a:solidFill>
              <a:latin typeface="Times New Roman" panose="02020603050405020304" pitchFamily="18" charset="0"/>
            </a:endParaRPr>
          </a:p>
          <a:p>
            <a:pPr marL="0" lvl="0" indent="0" eaLnBrk="1" hangingPunct="1">
              <a:lnSpc>
                <a:spcPct val="120000"/>
              </a:lnSpc>
              <a:spcBef>
                <a:spcPct val="0"/>
              </a:spcBef>
              <a:buClr>
                <a:srgbClr val="FF0000"/>
              </a:buClr>
              <a:buSzPct val="90000"/>
              <a:buNone/>
            </a:pPr>
            <a:r>
              <a:rPr lang="zh-CN" altLang="en-US" sz="2800" b="1" dirty="0">
                <a:solidFill>
                  <a:srgbClr val="000000"/>
                </a:solidFill>
                <a:latin typeface="Times New Roman" panose="02020603050405020304" pitchFamily="18" charset="0"/>
              </a:rPr>
              <a:t>（3）成键原理</a:t>
            </a:r>
            <a:endParaRPr lang="zh-CN" altLang="en-US" sz="2800" b="1" dirty="0">
              <a:solidFill>
                <a:srgbClr val="000000"/>
              </a:solidFill>
              <a:latin typeface="Times New Roman" panose="02020603050405020304" pitchFamily="18" charset="0"/>
            </a:endParaRPr>
          </a:p>
        </p:txBody>
      </p:sp>
      <p:sp>
        <p:nvSpPr>
          <p:cNvPr id="69637" name="矩形 148484"/>
          <p:cNvSpPr/>
          <p:nvPr/>
        </p:nvSpPr>
        <p:spPr>
          <a:xfrm>
            <a:off x="827088" y="333375"/>
            <a:ext cx="7772400" cy="703263"/>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10.2  </a:t>
            </a:r>
            <a:r>
              <a:rPr lang="zh-CN" altLang="en-US" sz="3600" b="1" dirty="0">
                <a:solidFill>
                  <a:schemeClr val="tx2"/>
                </a:solidFill>
                <a:latin typeface="Times New Roman" panose="02020603050405020304" pitchFamily="18" charset="0"/>
                <a:ea typeface="黑体" panose="02010609060101010101" pitchFamily="49" charset="-122"/>
              </a:rPr>
              <a:t>共价键理论</a:t>
            </a:r>
            <a:endParaRPr lang="en-US" altLang="zh-CN" sz="3600" b="1" dirty="0">
              <a:solidFill>
                <a:schemeClr val="tx2"/>
              </a:solidFill>
              <a:latin typeface="Times New Roman" panose="02020603050405020304" pitchFamily="18" charset="0"/>
              <a:ea typeface="黑体" panose="02010609060101010101" pitchFamily="49" charset="-122"/>
            </a:endParaRPr>
          </a:p>
        </p:txBody>
      </p:sp>
      <p:sp>
        <p:nvSpPr>
          <p:cNvPr id="69638" name="直接连接符 148485"/>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1682" name="矩形 144403"/>
          <p:cNvSpPr/>
          <p:nvPr/>
        </p:nvSpPr>
        <p:spPr>
          <a:xfrm>
            <a:off x="4648200" y="838200"/>
            <a:ext cx="41148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800" b="1" dirty="0">
              <a:solidFill>
                <a:srgbClr val="000000"/>
              </a:solidFill>
              <a:latin typeface="Times New Roman" panose="02020603050405020304" pitchFamily="18" charset="0"/>
            </a:endParaRPr>
          </a:p>
        </p:txBody>
      </p:sp>
      <p:sp>
        <p:nvSpPr>
          <p:cNvPr id="71683" name="文本框 144409"/>
          <p:cNvSpPr txBox="1"/>
          <p:nvPr/>
        </p:nvSpPr>
        <p:spPr>
          <a:xfrm>
            <a:off x="2124075" y="188913"/>
            <a:ext cx="5184775" cy="588962"/>
          </a:xfrm>
          <a:prstGeom prst="rect">
            <a:avLst/>
          </a:prstGeom>
          <a:noFill/>
          <a:ln w="9525" cap="flat" cmpd="sng">
            <a:solidFill>
              <a:schemeClr val="hlink"/>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b="1" dirty="0">
                <a:solidFill>
                  <a:schemeClr val="tx2"/>
                </a:solidFill>
                <a:latin typeface="Times New Roman" panose="02020603050405020304" pitchFamily="18" charset="0"/>
                <a:ea typeface="黑体" panose="02010609060101010101" pitchFamily="49" charset="-122"/>
              </a:rPr>
              <a:t>氢分子的共价键理论</a:t>
            </a:r>
            <a:endParaRPr lang="zh-CN" altLang="en-US" b="1" dirty="0">
              <a:solidFill>
                <a:schemeClr val="tx2"/>
              </a:solidFill>
              <a:latin typeface="Times New Roman" panose="02020603050405020304" pitchFamily="18" charset="0"/>
              <a:ea typeface="黑体" panose="02010609060101010101" pitchFamily="49" charset="-122"/>
            </a:endParaRPr>
          </a:p>
        </p:txBody>
      </p:sp>
      <p:sp>
        <p:nvSpPr>
          <p:cNvPr id="71684" name="文本框 91139"/>
          <p:cNvSpPr txBox="1"/>
          <p:nvPr/>
        </p:nvSpPr>
        <p:spPr>
          <a:xfrm>
            <a:off x="136525" y="933450"/>
            <a:ext cx="8701088" cy="10382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10000"/>
              </a:lnSpc>
              <a:spcBef>
                <a:spcPct val="0"/>
              </a:spcBef>
              <a:buClrTx/>
              <a:buSzTx/>
              <a:buFontTx/>
              <a:buNone/>
            </a:pPr>
            <a:r>
              <a:rPr lang="en-US" altLang="zh-CN" sz="2800" dirty="0">
                <a:solidFill>
                  <a:srgbClr val="001D2E"/>
                </a:solidFill>
                <a:latin typeface="Times New Roman" panose="02020603050405020304" pitchFamily="18" charset="0"/>
              </a:rPr>
              <a:t>        Heitler</a:t>
            </a:r>
            <a:r>
              <a:rPr lang="zh-CN" altLang="en-US" sz="2800" dirty="0">
                <a:solidFill>
                  <a:srgbClr val="001D2E"/>
                </a:solidFill>
                <a:latin typeface="Times New Roman" panose="02020603050405020304" pitchFamily="18" charset="0"/>
              </a:rPr>
              <a:t>和</a:t>
            </a:r>
            <a:r>
              <a:rPr lang="en-US" altLang="zh-CN" sz="2800" dirty="0">
                <a:solidFill>
                  <a:srgbClr val="001D2E"/>
                </a:solidFill>
                <a:latin typeface="Times New Roman" panose="02020603050405020304" pitchFamily="18" charset="0"/>
              </a:rPr>
              <a:t>London</a:t>
            </a:r>
            <a:r>
              <a:rPr lang="zh-CN" altLang="en-US" sz="2800" dirty="0">
                <a:solidFill>
                  <a:srgbClr val="001D2E"/>
                </a:solidFill>
                <a:latin typeface="Times New Roman" panose="02020603050405020304" pitchFamily="18" charset="0"/>
              </a:rPr>
              <a:t>用量子力学处理</a:t>
            </a:r>
            <a:r>
              <a:rPr lang="en-US" altLang="zh-CN" sz="2800" dirty="0">
                <a:solidFill>
                  <a:srgbClr val="001D2E"/>
                </a:solidFill>
                <a:latin typeface="Times New Roman" panose="02020603050405020304" pitchFamily="18" charset="0"/>
              </a:rPr>
              <a:t>H</a:t>
            </a:r>
            <a:r>
              <a:rPr lang="en-US" altLang="zh-CN" sz="2800" baseline="-25000" dirty="0">
                <a:solidFill>
                  <a:srgbClr val="001D2E"/>
                </a:solidFill>
                <a:latin typeface="Times New Roman" panose="02020603050405020304" pitchFamily="18" charset="0"/>
              </a:rPr>
              <a:t>2</a:t>
            </a:r>
            <a:r>
              <a:rPr lang="zh-CN" altLang="en-US" sz="2800" dirty="0">
                <a:solidFill>
                  <a:srgbClr val="001D2E"/>
                </a:solidFill>
                <a:latin typeface="Times New Roman" panose="02020603050405020304" pitchFamily="18" charset="0"/>
              </a:rPr>
              <a:t>分子的形成过程，得到</a:t>
            </a:r>
            <a:r>
              <a:rPr lang="en-US" altLang="zh-CN" sz="2800" i="1" dirty="0">
                <a:solidFill>
                  <a:srgbClr val="001D2E"/>
                </a:solidFill>
                <a:latin typeface="Times New Roman" panose="02020603050405020304" pitchFamily="18" charset="0"/>
              </a:rPr>
              <a:t>E</a:t>
            </a:r>
            <a:r>
              <a:rPr lang="en-US" altLang="zh-CN" sz="2800" dirty="0">
                <a:solidFill>
                  <a:srgbClr val="001D2E"/>
                </a:solidFill>
                <a:latin typeface="Times New Roman" panose="02020603050405020304" pitchFamily="18" charset="0"/>
              </a:rPr>
              <a:t>—</a:t>
            </a:r>
            <a:r>
              <a:rPr lang="en-US" altLang="zh-CN" sz="2800" i="1" dirty="0">
                <a:solidFill>
                  <a:srgbClr val="001D2E"/>
                </a:solidFill>
                <a:latin typeface="Times New Roman" panose="02020603050405020304" pitchFamily="18" charset="0"/>
              </a:rPr>
              <a:t>R</a:t>
            </a:r>
            <a:r>
              <a:rPr lang="zh-CN" altLang="en-US" sz="2800" dirty="0">
                <a:solidFill>
                  <a:srgbClr val="001D2E"/>
                </a:solidFill>
                <a:latin typeface="Times New Roman" panose="02020603050405020304" pitchFamily="18" charset="0"/>
              </a:rPr>
              <a:t>关系曲线。</a:t>
            </a:r>
            <a:endParaRPr lang="zh-CN" altLang="en-US" sz="2800" dirty="0">
              <a:solidFill>
                <a:srgbClr val="001D2E"/>
              </a:solidFill>
              <a:latin typeface="Times New Roman" panose="02020603050405020304" pitchFamily="18" charset="0"/>
            </a:endParaRPr>
          </a:p>
        </p:txBody>
      </p:sp>
      <p:sp>
        <p:nvSpPr>
          <p:cNvPr id="75778" name="Line 2"/>
          <p:cNvSpPr/>
          <p:nvPr/>
        </p:nvSpPr>
        <p:spPr>
          <a:xfrm>
            <a:off x="1985963" y="2565400"/>
            <a:ext cx="4032250" cy="0"/>
          </a:xfrm>
          <a:prstGeom prst="line">
            <a:avLst/>
          </a:prstGeom>
          <a:ln w="9525" cap="flat" cmpd="sng">
            <a:solidFill>
              <a:srgbClr val="000066"/>
            </a:solidFill>
            <a:prstDash val="solid"/>
            <a:headEnd type="none" w="med" len="med"/>
            <a:tailEnd type="none" w="med" len="med"/>
          </a:ln>
        </p:spPr>
      </p:sp>
      <p:grpSp>
        <p:nvGrpSpPr>
          <p:cNvPr id="71686" name="Group 3"/>
          <p:cNvGrpSpPr/>
          <p:nvPr/>
        </p:nvGrpSpPr>
        <p:grpSpPr>
          <a:xfrm>
            <a:off x="315913" y="2089150"/>
            <a:ext cx="4781550" cy="3600450"/>
            <a:chOff x="1284" y="972"/>
            <a:chExt cx="3012" cy="2268"/>
          </a:xfrm>
        </p:grpSpPr>
        <p:sp>
          <p:nvSpPr>
            <p:cNvPr id="71711" name="Line 4"/>
            <p:cNvSpPr/>
            <p:nvPr/>
          </p:nvSpPr>
          <p:spPr>
            <a:xfrm>
              <a:off x="1284" y="3240"/>
              <a:ext cx="3012" cy="0"/>
            </a:xfrm>
            <a:prstGeom prst="line">
              <a:avLst/>
            </a:prstGeom>
            <a:ln w="9525" cap="flat" cmpd="sng">
              <a:solidFill>
                <a:srgbClr val="FF0066"/>
              </a:solidFill>
              <a:prstDash val="solid"/>
              <a:headEnd type="none" w="med" len="med"/>
              <a:tailEnd type="triangle" w="med" len="med"/>
            </a:ln>
          </p:spPr>
        </p:sp>
        <p:sp>
          <p:nvSpPr>
            <p:cNvPr id="71712" name="Line 5"/>
            <p:cNvSpPr/>
            <p:nvPr/>
          </p:nvSpPr>
          <p:spPr>
            <a:xfrm flipV="1">
              <a:off x="1284" y="972"/>
              <a:ext cx="0" cy="2268"/>
            </a:xfrm>
            <a:prstGeom prst="line">
              <a:avLst/>
            </a:prstGeom>
            <a:ln w="9525" cap="flat" cmpd="sng">
              <a:solidFill>
                <a:srgbClr val="FF0066"/>
              </a:solidFill>
              <a:prstDash val="solid"/>
              <a:headEnd type="none" w="med" len="med"/>
              <a:tailEnd type="triangle" w="med" len="med"/>
            </a:ln>
          </p:spPr>
        </p:sp>
        <p:sp>
          <p:nvSpPr>
            <p:cNvPr id="71713" name="Line 6"/>
            <p:cNvSpPr/>
            <p:nvPr/>
          </p:nvSpPr>
          <p:spPr>
            <a:xfrm>
              <a:off x="1296" y="2136"/>
              <a:ext cx="2940" cy="0"/>
            </a:xfrm>
            <a:prstGeom prst="line">
              <a:avLst/>
            </a:prstGeom>
            <a:ln w="9525" cap="flat" cmpd="sng">
              <a:solidFill>
                <a:srgbClr val="FF0066"/>
              </a:solidFill>
              <a:prstDash val="dash"/>
              <a:headEnd type="none" w="med" len="med"/>
              <a:tailEnd type="none" w="med" len="med"/>
            </a:ln>
          </p:spPr>
        </p:sp>
      </p:grpSp>
      <p:sp>
        <p:nvSpPr>
          <p:cNvPr id="75783" name="Freeform 7"/>
          <p:cNvSpPr/>
          <p:nvPr/>
        </p:nvSpPr>
        <p:spPr>
          <a:xfrm>
            <a:off x="982663" y="2203450"/>
            <a:ext cx="2076450" cy="1714500"/>
          </a:xfrm>
          <a:custGeom>
            <a:avLst/>
            <a:gdLst/>
            <a:ahLst/>
            <a:cxnLst>
              <a:cxn ang="0">
                <a:pos x="0" y="0"/>
              </a:cxn>
              <a:cxn ang="0">
                <a:pos x="241935000" y="1179433125"/>
              </a:cxn>
              <a:cxn ang="0">
                <a:pos x="877014375" y="2147173125"/>
              </a:cxn>
              <a:cxn ang="0">
                <a:pos x="2026205625" y="2147483646"/>
              </a:cxn>
              <a:cxn ang="0">
                <a:pos x="2147483646" y="2147483646"/>
              </a:cxn>
            </a:cxnLst>
            <a:pathLst>
              <a:path w="1308" h="1080">
                <a:moveTo>
                  <a:pt x="0" y="0"/>
                </a:moveTo>
                <a:cubicBezTo>
                  <a:pt x="16" y="78"/>
                  <a:pt x="38" y="326"/>
                  <a:pt x="96" y="468"/>
                </a:cubicBezTo>
                <a:cubicBezTo>
                  <a:pt x="154" y="610"/>
                  <a:pt x="230" y="758"/>
                  <a:pt x="348" y="852"/>
                </a:cubicBezTo>
                <a:cubicBezTo>
                  <a:pt x="466" y="946"/>
                  <a:pt x="644" y="994"/>
                  <a:pt x="804" y="1032"/>
                </a:cubicBezTo>
                <a:cubicBezTo>
                  <a:pt x="964" y="1070"/>
                  <a:pt x="1203" y="1070"/>
                  <a:pt x="1308" y="1080"/>
                </a:cubicBezTo>
              </a:path>
            </a:pathLst>
          </a:custGeom>
          <a:noFill/>
          <a:ln w="38100" cap="flat" cmpd="sng">
            <a:solidFill>
              <a:srgbClr val="000066">
                <a:alpha val="100000"/>
              </a:srgbClr>
            </a:solidFill>
            <a:prstDash val="dash"/>
            <a:round/>
            <a:headEnd type="none" w="med" len="med"/>
            <a:tailEnd type="none" w="med" len="med"/>
          </a:ln>
        </p:spPr>
        <p:txBody>
          <a:bodyPr/>
          <a:p>
            <a:endParaRPr lang="zh-CN" altLang="en-US"/>
          </a:p>
        </p:txBody>
      </p:sp>
      <p:sp>
        <p:nvSpPr>
          <p:cNvPr id="75784" name="Freeform 8"/>
          <p:cNvSpPr/>
          <p:nvPr/>
        </p:nvSpPr>
        <p:spPr>
          <a:xfrm>
            <a:off x="620713" y="2184400"/>
            <a:ext cx="2419350" cy="2930525"/>
          </a:xfrm>
          <a:custGeom>
            <a:avLst/>
            <a:gdLst/>
            <a:ahLst/>
            <a:cxnLst>
              <a:cxn ang="0">
                <a:pos x="0" y="0"/>
              </a:cxn>
              <a:cxn ang="0">
                <a:pos x="60483750" y="1481851875"/>
              </a:cxn>
              <a:cxn ang="0">
                <a:pos x="332660625" y="2147483646"/>
              </a:cxn>
              <a:cxn ang="0">
                <a:pos x="967740000" y="2147483646"/>
              </a:cxn>
              <a:cxn ang="0">
                <a:pos x="2147483646" y="2147483646"/>
              </a:cxn>
              <a:cxn ang="0">
                <a:pos x="2147483646" y="2147483646"/>
              </a:cxn>
            </a:cxnLst>
            <a:pathLst>
              <a:path w="1524" h="1846">
                <a:moveTo>
                  <a:pt x="0" y="0"/>
                </a:moveTo>
                <a:cubicBezTo>
                  <a:pt x="6" y="98"/>
                  <a:pt x="2" y="364"/>
                  <a:pt x="24" y="588"/>
                </a:cubicBezTo>
                <a:cubicBezTo>
                  <a:pt x="46" y="812"/>
                  <a:pt x="72" y="1138"/>
                  <a:pt x="132" y="1344"/>
                </a:cubicBezTo>
                <a:cubicBezTo>
                  <a:pt x="192" y="1550"/>
                  <a:pt x="252" y="1846"/>
                  <a:pt x="384" y="1824"/>
                </a:cubicBezTo>
                <a:cubicBezTo>
                  <a:pt x="516" y="1802"/>
                  <a:pt x="734" y="1328"/>
                  <a:pt x="924" y="1212"/>
                </a:cubicBezTo>
                <a:cubicBezTo>
                  <a:pt x="1114" y="1096"/>
                  <a:pt x="1399" y="1145"/>
                  <a:pt x="1524" y="1128"/>
                </a:cubicBezTo>
              </a:path>
            </a:pathLst>
          </a:custGeom>
          <a:noFill/>
          <a:ln w="38100" cap="flat" cmpd="sng">
            <a:solidFill>
              <a:srgbClr val="000066">
                <a:alpha val="100000"/>
              </a:srgbClr>
            </a:solidFill>
            <a:prstDash val="solid"/>
            <a:round/>
            <a:headEnd type="none" w="med" len="med"/>
            <a:tailEnd type="none" w="med" len="med"/>
          </a:ln>
        </p:spPr>
        <p:txBody>
          <a:bodyPr/>
          <a:p>
            <a:endParaRPr lang="zh-CN" altLang="en-US"/>
          </a:p>
        </p:txBody>
      </p:sp>
      <p:sp>
        <p:nvSpPr>
          <p:cNvPr id="75785" name="Text Box 9"/>
          <p:cNvSpPr txBox="1"/>
          <p:nvPr/>
        </p:nvSpPr>
        <p:spPr>
          <a:xfrm>
            <a:off x="5278438" y="3322638"/>
            <a:ext cx="3190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2400" dirty="0">
                <a:solidFill>
                  <a:srgbClr val="FF3300"/>
                </a:solidFill>
                <a:latin typeface="Times New Roman" panose="02020603050405020304" pitchFamily="18" charset="0"/>
              </a:rPr>
              <a:t>↑</a:t>
            </a:r>
            <a:endParaRPr lang="en-US" altLang="zh-CN" sz="2400" dirty="0">
              <a:solidFill>
                <a:srgbClr val="FF3300"/>
              </a:solidFill>
              <a:latin typeface="Times New Roman" panose="02020603050405020304" pitchFamily="18" charset="0"/>
            </a:endParaRPr>
          </a:p>
        </p:txBody>
      </p:sp>
      <p:sp>
        <p:nvSpPr>
          <p:cNvPr id="75786" name="Text Box 10"/>
          <p:cNvSpPr txBox="1"/>
          <p:nvPr/>
        </p:nvSpPr>
        <p:spPr>
          <a:xfrm>
            <a:off x="5375275" y="4041775"/>
            <a:ext cx="4937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FF3300"/>
                </a:solidFill>
                <a:latin typeface="Times New Roman" panose="02020603050405020304" pitchFamily="18" charset="0"/>
              </a:rPr>
              <a:t>↓</a:t>
            </a:r>
            <a:endParaRPr lang="en-US" altLang="zh-CN" sz="2400" dirty="0">
              <a:solidFill>
                <a:srgbClr val="FF3300"/>
              </a:solidFill>
              <a:latin typeface="Times New Roman" panose="02020603050405020304" pitchFamily="18" charset="0"/>
            </a:endParaRPr>
          </a:p>
        </p:txBody>
      </p:sp>
      <p:sp>
        <p:nvSpPr>
          <p:cNvPr id="75787" name="Text Box 11"/>
          <p:cNvSpPr txBox="1"/>
          <p:nvPr/>
        </p:nvSpPr>
        <p:spPr>
          <a:xfrm>
            <a:off x="2716213" y="3346450"/>
            <a:ext cx="347662"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FF3300"/>
                </a:solidFill>
                <a:latin typeface="Times New Roman" panose="02020603050405020304" pitchFamily="18" charset="0"/>
              </a:rPr>
              <a:t>↑</a:t>
            </a:r>
            <a:endParaRPr lang="en-US" altLang="zh-CN" sz="2400" dirty="0">
              <a:solidFill>
                <a:srgbClr val="FF3300"/>
              </a:solidFill>
              <a:latin typeface="Times New Roman" panose="02020603050405020304" pitchFamily="18" charset="0"/>
            </a:endParaRPr>
          </a:p>
        </p:txBody>
      </p:sp>
      <p:sp>
        <p:nvSpPr>
          <p:cNvPr id="75788" name="Text Box 12"/>
          <p:cNvSpPr txBox="1"/>
          <p:nvPr/>
        </p:nvSpPr>
        <p:spPr>
          <a:xfrm>
            <a:off x="2697163" y="4051300"/>
            <a:ext cx="493712"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FF3300"/>
                </a:solidFill>
                <a:latin typeface="Times New Roman" panose="02020603050405020304" pitchFamily="18" charset="0"/>
              </a:rPr>
              <a:t>↑</a:t>
            </a:r>
            <a:endParaRPr lang="en-US" altLang="zh-CN" sz="2400" dirty="0">
              <a:solidFill>
                <a:srgbClr val="FF3300"/>
              </a:solidFill>
              <a:latin typeface="Times New Roman" panose="02020603050405020304" pitchFamily="18" charset="0"/>
            </a:endParaRPr>
          </a:p>
        </p:txBody>
      </p:sp>
      <p:sp>
        <p:nvSpPr>
          <p:cNvPr id="75789" name="Line 13"/>
          <p:cNvSpPr/>
          <p:nvPr/>
        </p:nvSpPr>
        <p:spPr>
          <a:xfrm>
            <a:off x="1192213" y="5080000"/>
            <a:ext cx="0" cy="609600"/>
          </a:xfrm>
          <a:prstGeom prst="line">
            <a:avLst/>
          </a:prstGeom>
          <a:ln w="19050" cap="flat" cmpd="sng">
            <a:solidFill>
              <a:srgbClr val="000066"/>
            </a:solidFill>
            <a:prstDash val="dash"/>
            <a:headEnd type="none" w="med" len="med"/>
            <a:tailEnd type="none" w="med" len="med"/>
          </a:ln>
        </p:spPr>
      </p:sp>
      <p:sp>
        <p:nvSpPr>
          <p:cNvPr id="75790" name="Line 14"/>
          <p:cNvSpPr/>
          <p:nvPr/>
        </p:nvSpPr>
        <p:spPr>
          <a:xfrm flipH="1">
            <a:off x="315913" y="5099050"/>
            <a:ext cx="914400" cy="0"/>
          </a:xfrm>
          <a:prstGeom prst="line">
            <a:avLst/>
          </a:prstGeom>
          <a:ln w="19050" cap="flat" cmpd="sng">
            <a:solidFill>
              <a:srgbClr val="000066"/>
            </a:solidFill>
            <a:prstDash val="dash"/>
            <a:headEnd type="none" w="med" len="med"/>
            <a:tailEnd type="none" w="med" len="med"/>
          </a:ln>
        </p:spPr>
      </p:sp>
      <p:sp>
        <p:nvSpPr>
          <p:cNvPr id="75791" name="Text Box 15"/>
          <p:cNvSpPr txBox="1"/>
          <p:nvPr/>
        </p:nvSpPr>
        <p:spPr>
          <a:xfrm>
            <a:off x="1020763" y="5670550"/>
            <a:ext cx="609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R</a:t>
            </a:r>
            <a:r>
              <a:rPr lang="en-US" altLang="zh-CN" sz="2400" baseline="-25000" dirty="0">
                <a:latin typeface="Times New Roman" panose="02020603050405020304" pitchFamily="18" charset="0"/>
              </a:rPr>
              <a:t>o</a:t>
            </a:r>
            <a:endParaRPr lang="en-US" altLang="zh-CN" sz="2400" dirty="0">
              <a:latin typeface="Times New Roman" panose="02020603050405020304" pitchFamily="18" charset="0"/>
            </a:endParaRPr>
          </a:p>
        </p:txBody>
      </p:sp>
      <p:sp>
        <p:nvSpPr>
          <p:cNvPr id="71696" name="Text Box 18"/>
          <p:cNvSpPr txBox="1"/>
          <p:nvPr/>
        </p:nvSpPr>
        <p:spPr>
          <a:xfrm>
            <a:off x="-26987" y="3727450"/>
            <a:ext cx="4953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0</a:t>
            </a:r>
            <a:endParaRPr lang="en-US" altLang="zh-CN" sz="2400" dirty="0">
              <a:latin typeface="Times New Roman" panose="02020603050405020304" pitchFamily="18" charset="0"/>
            </a:endParaRPr>
          </a:p>
        </p:txBody>
      </p:sp>
      <p:sp>
        <p:nvSpPr>
          <p:cNvPr id="71697" name="Text Box 19"/>
          <p:cNvSpPr txBox="1"/>
          <p:nvPr/>
        </p:nvSpPr>
        <p:spPr>
          <a:xfrm>
            <a:off x="4373563" y="5708650"/>
            <a:ext cx="11049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latin typeface="Times New Roman" panose="02020603050405020304" pitchFamily="18" charset="0"/>
              </a:rPr>
              <a:t>核间距</a:t>
            </a:r>
            <a:endParaRPr lang="zh-CN" altLang="en-US" sz="2400" dirty="0">
              <a:latin typeface="Times New Roman" panose="02020603050405020304" pitchFamily="18" charset="0"/>
            </a:endParaRPr>
          </a:p>
        </p:txBody>
      </p:sp>
      <p:grpSp>
        <p:nvGrpSpPr>
          <p:cNvPr id="3" name="Group 20"/>
          <p:cNvGrpSpPr/>
          <p:nvPr/>
        </p:nvGrpSpPr>
        <p:grpSpPr>
          <a:xfrm>
            <a:off x="2209800" y="2138363"/>
            <a:ext cx="838200" cy="838200"/>
            <a:chOff x="2940" y="972"/>
            <a:chExt cx="528" cy="528"/>
          </a:xfrm>
        </p:grpSpPr>
        <p:sp>
          <p:nvSpPr>
            <p:cNvPr id="71709" name="Oval 21"/>
            <p:cNvSpPr/>
            <p:nvPr/>
          </p:nvSpPr>
          <p:spPr>
            <a:xfrm>
              <a:off x="2940" y="972"/>
              <a:ext cx="528" cy="528"/>
            </a:xfrm>
            <a:prstGeom prst="ellipse">
              <a:avLst/>
            </a:prstGeom>
            <a:noFill/>
            <a:ln w="38100" cap="flat" cmpd="sng">
              <a:solidFill>
                <a:srgbClr val="FF9933"/>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71710" name="Oval 22"/>
            <p:cNvSpPr/>
            <p:nvPr/>
          </p:nvSpPr>
          <p:spPr>
            <a:xfrm>
              <a:off x="3180" y="1200"/>
              <a:ext cx="60" cy="60"/>
            </a:xfrm>
            <a:prstGeom prst="ellipse">
              <a:avLst/>
            </a:prstGeom>
            <a:solidFill>
              <a:srgbClr val="FF9933"/>
            </a:solidFill>
            <a:ln w="381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4" name="Group 23"/>
          <p:cNvGrpSpPr/>
          <p:nvPr/>
        </p:nvGrpSpPr>
        <p:grpSpPr>
          <a:xfrm>
            <a:off x="4986338" y="2143125"/>
            <a:ext cx="838200" cy="838200"/>
            <a:chOff x="2940" y="972"/>
            <a:chExt cx="528" cy="528"/>
          </a:xfrm>
        </p:grpSpPr>
        <p:sp>
          <p:nvSpPr>
            <p:cNvPr id="71707" name="Oval 24"/>
            <p:cNvSpPr/>
            <p:nvPr/>
          </p:nvSpPr>
          <p:spPr>
            <a:xfrm>
              <a:off x="2940" y="972"/>
              <a:ext cx="528" cy="528"/>
            </a:xfrm>
            <a:prstGeom prst="ellipse">
              <a:avLst/>
            </a:prstGeom>
            <a:noFill/>
            <a:ln w="38100" cap="flat" cmpd="sng">
              <a:solidFill>
                <a:srgbClr val="FF9933"/>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71708" name="Oval 25"/>
            <p:cNvSpPr/>
            <p:nvPr/>
          </p:nvSpPr>
          <p:spPr>
            <a:xfrm>
              <a:off x="3180" y="1200"/>
              <a:ext cx="60" cy="60"/>
            </a:xfrm>
            <a:prstGeom prst="ellipse">
              <a:avLst/>
            </a:prstGeom>
            <a:solidFill>
              <a:srgbClr val="FF9933"/>
            </a:solidFill>
            <a:ln w="381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5" name="Group 26"/>
          <p:cNvGrpSpPr/>
          <p:nvPr/>
        </p:nvGrpSpPr>
        <p:grpSpPr>
          <a:xfrm>
            <a:off x="3317875" y="2108200"/>
            <a:ext cx="1352550" cy="857250"/>
            <a:chOff x="4308" y="1536"/>
            <a:chExt cx="768" cy="480"/>
          </a:xfrm>
        </p:grpSpPr>
        <p:sp>
          <p:nvSpPr>
            <p:cNvPr id="71704" name="Oval 27"/>
            <p:cNvSpPr/>
            <p:nvPr/>
          </p:nvSpPr>
          <p:spPr>
            <a:xfrm>
              <a:off x="4524" y="1752"/>
              <a:ext cx="60" cy="60"/>
            </a:xfrm>
            <a:prstGeom prst="ellipse">
              <a:avLst/>
            </a:prstGeom>
            <a:solidFill>
              <a:srgbClr val="FF9933"/>
            </a:solidFill>
            <a:ln w="381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71705" name="Oval 28"/>
            <p:cNvSpPr/>
            <p:nvPr/>
          </p:nvSpPr>
          <p:spPr>
            <a:xfrm>
              <a:off x="4824" y="1752"/>
              <a:ext cx="60" cy="60"/>
            </a:xfrm>
            <a:prstGeom prst="ellipse">
              <a:avLst/>
            </a:prstGeom>
            <a:solidFill>
              <a:srgbClr val="FF9933"/>
            </a:solidFill>
            <a:ln w="381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71706" name="Oval 29"/>
            <p:cNvSpPr/>
            <p:nvPr/>
          </p:nvSpPr>
          <p:spPr>
            <a:xfrm>
              <a:off x="4308" y="1536"/>
              <a:ext cx="768" cy="480"/>
            </a:xfrm>
            <a:prstGeom prst="ellipse">
              <a:avLst/>
            </a:prstGeom>
            <a:noFill/>
            <a:ln w="38100" cap="flat" cmpd="sng">
              <a:solidFill>
                <a:schemeClr val="accent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75808" name="Text Box 32"/>
          <p:cNvSpPr txBox="1"/>
          <p:nvPr/>
        </p:nvSpPr>
        <p:spPr>
          <a:xfrm>
            <a:off x="3908425" y="4365625"/>
            <a:ext cx="8699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latin typeface="Times New Roman" panose="02020603050405020304" pitchFamily="18" charset="0"/>
              </a:rPr>
              <a:t>基态</a:t>
            </a:r>
            <a:endParaRPr lang="zh-CN" altLang="en-US" sz="2400" dirty="0">
              <a:latin typeface="Times New Roman" panose="02020603050405020304" pitchFamily="18" charset="0"/>
            </a:endParaRPr>
          </a:p>
        </p:txBody>
      </p:sp>
      <p:sp>
        <p:nvSpPr>
          <p:cNvPr id="75809" name="Text Box 33"/>
          <p:cNvSpPr txBox="1"/>
          <p:nvPr/>
        </p:nvSpPr>
        <p:spPr>
          <a:xfrm>
            <a:off x="3805238" y="2957513"/>
            <a:ext cx="110331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latin typeface="Times New Roman" panose="02020603050405020304" pitchFamily="18" charset="0"/>
              </a:rPr>
              <a:t>排斥态</a:t>
            </a:r>
            <a:endParaRPr lang="zh-CN" altLang="en-US" sz="2400" dirty="0">
              <a:latin typeface="Times New Roman" panose="02020603050405020304" pitchFamily="18" charset="0"/>
            </a:endParaRPr>
          </a:p>
        </p:txBody>
      </p:sp>
      <p:sp>
        <p:nvSpPr>
          <p:cNvPr id="71703" name="文本框 1"/>
          <p:cNvSpPr txBox="1"/>
          <p:nvPr/>
        </p:nvSpPr>
        <p:spPr>
          <a:xfrm>
            <a:off x="-26987" y="2108200"/>
            <a:ext cx="369887"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i="1" dirty="0">
                <a:latin typeface="Times New Roman" panose="02020603050405020304" pitchFamily="18" charset="0"/>
              </a:rPr>
              <a:t>E</a:t>
            </a:r>
            <a:endParaRPr lang="en-US" altLang="zh-CN" sz="2400" i="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1" nodeType="clickEffect">
                                  <p:stCondLst>
                                    <p:cond delay="0"/>
                                  </p:stCondLst>
                                  <p:childTnLst>
                                    <p:animMotion origin="layout" path="M -2.77778E-7 8.67052E-7 L 0.06736 -0.00208 " pathEditMode="relative" rAng="0" ptsTypes="AA">
                                      <p:cBhvr>
                                        <p:cTn id="14" dur="2000" fill="hold"/>
                                        <p:tgtEl>
                                          <p:spTgt spid="75787"/>
                                        </p:tgtEl>
                                        <p:attrNameLst>
                                          <p:attrName>ppt_x</p:attrName>
                                          <p:attrName>ppt_y</p:attrName>
                                        </p:attrNameLst>
                                      </p:cBhvr>
                                      <p:rCtr x="3400" y="-100"/>
                                    </p:animMotion>
                                  </p:childTnLst>
                                </p:cTn>
                              </p:par>
                              <p:par>
                                <p:cTn id="15" presetID="35" presetClass="path" presetSubtype="0" accel="50000" decel="50000" fill="hold" grpId="1" nodeType="withEffect">
                                  <p:stCondLst>
                                    <p:cond delay="0"/>
                                  </p:stCondLst>
                                  <p:childTnLst>
                                    <p:animMotion origin="layout" path="M 3.88889E-6 0.00208 L -0.19601 0.00208 " pathEditMode="relative" rAng="0" ptsTypes="AA">
                                      <p:cBhvr>
                                        <p:cTn id="16" dur="2000" fill="hold"/>
                                        <p:tgtEl>
                                          <p:spTgt spid="75785"/>
                                        </p:tgtEl>
                                        <p:attrNameLst>
                                          <p:attrName>ppt_x</p:attrName>
                                          <p:attrName>ppt_y</p:attrName>
                                        </p:attrNameLst>
                                      </p:cBhvr>
                                      <p:rCtr x="-9800" y="0"/>
                                    </p:animMotion>
                                  </p:childTnLst>
                                </p:cTn>
                              </p:par>
                            </p:childTnLst>
                          </p:cTn>
                        </p:par>
                      </p:childTnLst>
                    </p:cTn>
                  </p:par>
                  <p:par>
                    <p:cTn id="17" fill="hold">
                      <p:stCondLst>
                        <p:cond delay="indefinite"/>
                      </p:stCondLst>
                      <p:childTnLst>
                        <p:par>
                          <p:cTn id="18" fill="hold">
                            <p:stCondLst>
                              <p:cond delay="0"/>
                            </p:stCondLst>
                            <p:childTnLst>
                              <p:par>
                                <p:cTn id="19" presetID="18" presetClass="entr" presetSubtype="9" fill="hold" nodeType="clickEffect">
                                  <p:stCondLst>
                                    <p:cond delay="0"/>
                                  </p:stCondLst>
                                  <p:childTnLst>
                                    <p:set>
                                      <p:cBhvr>
                                        <p:cTn id="20" dur="1" fill="hold">
                                          <p:stCondLst>
                                            <p:cond delay="0"/>
                                          </p:stCondLst>
                                        </p:cTn>
                                        <p:tgtEl>
                                          <p:spTgt spid="75783"/>
                                        </p:tgtEl>
                                        <p:attrNameLst>
                                          <p:attrName>style.visibility</p:attrName>
                                        </p:attrNameLst>
                                      </p:cBhvr>
                                      <p:to>
                                        <p:strVal val="visible"/>
                                      </p:to>
                                    </p:set>
                                    <p:animEffect transition="in" filter="strips(upLeft)">
                                      <p:cBhvr>
                                        <p:cTn id="21" dur="500"/>
                                        <p:tgtEl>
                                          <p:spTgt spid="7578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7578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7578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1" nodeType="clickEffect">
                                  <p:stCondLst>
                                    <p:cond delay="0"/>
                                  </p:stCondLst>
                                  <p:childTnLst>
                                    <p:animMotion origin="layout" path="M 5E-6 -8.09249E-7 L -0.22066 -0.00208 " pathEditMode="relative" rAng="0" ptsTypes="AA">
                                      <p:cBhvr>
                                        <p:cTn id="33" dur="2000" fill="hold"/>
                                        <p:tgtEl>
                                          <p:spTgt spid="75786"/>
                                        </p:tgtEl>
                                        <p:attrNameLst>
                                          <p:attrName>ppt_x</p:attrName>
                                          <p:attrName>ppt_y</p:attrName>
                                        </p:attrNameLst>
                                      </p:cBhvr>
                                      <p:rCtr x="-11000" y="-100"/>
                                    </p:animMotion>
                                  </p:childTnLst>
                                </p:cTn>
                              </p:par>
                              <p:par>
                                <p:cTn id="34" presetID="0" presetClass="path" presetSubtype="0" accel="50000" decel="50000" fill="hold" grpId="1" nodeType="withEffect">
                                  <p:stCondLst>
                                    <p:cond delay="0"/>
                                  </p:stCondLst>
                                  <p:childTnLst>
                                    <p:animMotion origin="layout" path="M 0 0 L 0.05885 -0.00416 " pathEditMode="relative" ptsTypes="AA">
                                      <p:cBhvr>
                                        <p:cTn id="35" dur="2000" fill="hold"/>
                                        <p:tgtEl>
                                          <p:spTgt spid="75788"/>
                                        </p:tgtEl>
                                        <p:attrNameLst>
                                          <p:attrName>ppt_x</p:attrName>
                                          <p:attrName>ppt_y</p:attrName>
                                        </p:attrNameLst>
                                      </p:cBhvr>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75784"/>
                                        </p:tgtEl>
                                        <p:attrNameLst>
                                          <p:attrName>style.visibility</p:attrName>
                                        </p:attrNameLst>
                                      </p:cBhvr>
                                      <p:to>
                                        <p:strVal val="visible"/>
                                      </p:to>
                                    </p:set>
                                    <p:animEffect transition="in" filter="wipe(right)">
                                      <p:cBhvr>
                                        <p:cTn id="40" dur="2000"/>
                                        <p:tgtEl>
                                          <p:spTgt spid="7578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75789"/>
                                        </p:tgtEl>
                                        <p:attrNameLst>
                                          <p:attrName>style.visibility</p:attrName>
                                        </p:attrNameLst>
                                      </p:cBhvr>
                                      <p:to>
                                        <p:strVal val="visible"/>
                                      </p:to>
                                    </p:set>
                                    <p:animEffect transition="in" filter="wipe(up)">
                                      <p:cBhvr>
                                        <p:cTn id="45" dur="500"/>
                                        <p:tgtEl>
                                          <p:spTgt spid="7578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7579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75790"/>
                                        </p:tgtEl>
                                        <p:attrNameLst>
                                          <p:attrName>style.visibility</p:attrName>
                                        </p:attrNameLst>
                                      </p:cBhvr>
                                      <p:to>
                                        <p:strVal val="visible"/>
                                      </p:to>
                                    </p:set>
                                    <p:animEffect transition="in" filter="wipe(right)">
                                      <p:cBhvr>
                                        <p:cTn id="54" dur="500"/>
                                        <p:tgtEl>
                                          <p:spTgt spid="7579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75778"/>
                                        </p:tgtEl>
                                        <p:attrNameLst>
                                          <p:attrName>style.visibility</p:attrName>
                                        </p:attrNameLst>
                                      </p:cBhvr>
                                      <p:to>
                                        <p:strVal val="visible"/>
                                      </p:to>
                                    </p:set>
                                    <p:animEffect transition="in" filter="wipe(left)">
                                      <p:cBhvr>
                                        <p:cTn id="59" dur="500"/>
                                        <p:tgtEl>
                                          <p:spTgt spid="7577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0" presetClass="path" presetSubtype="0" accel="50000" decel="50000" fill="hold" nodeType="clickEffect">
                                  <p:stCondLst>
                                    <p:cond delay="0"/>
                                  </p:stCondLst>
                                  <p:childTnLst>
                                    <p:animMotion origin="layout" path="M 1.11111E-6 -3.93064E-6 L 0.12066 -3.93064E-6 " pathEditMode="relative" ptsTypes="AA">
                                      <p:cBhvr>
                                        <p:cTn id="71" dur="2000" fill="hold"/>
                                        <p:tgtEl>
                                          <p:spTgt spid="3"/>
                                        </p:tgtEl>
                                        <p:attrNameLst>
                                          <p:attrName>ppt_x</p:attrName>
                                          <p:attrName>ppt_y</p:attrName>
                                        </p:attrNameLst>
                                      </p:cBhvr>
                                    </p:animMotion>
                                  </p:childTnLst>
                                  <p:subTnLst>
                                    <p:set>
                                      <p:cBhvr override="childStyle">
                                        <p:cTn dur="1" fill="hold" display="0" masterRel="nextClick" afterEffect="1"/>
                                        <p:tgtEl>
                                          <p:spTgt spid="3"/>
                                        </p:tgtEl>
                                        <p:attrNameLst>
                                          <p:attrName>style.visibility</p:attrName>
                                        </p:attrNameLst>
                                      </p:cBhvr>
                                      <p:to>
                                        <p:strVal val="hidden"/>
                                      </p:to>
                                    </p:set>
                                  </p:subTnLst>
                                </p:cTn>
                              </p:par>
                              <p:par>
                                <p:cTn id="72" presetID="0" presetClass="path" presetSubtype="0" accel="50000" decel="50000" fill="hold" nodeType="withEffect">
                                  <p:stCondLst>
                                    <p:cond delay="0"/>
                                  </p:stCondLst>
                                  <p:childTnLst>
                                    <p:animMotion origin="layout" path="M -5.55556E-7 -1.21387E-6 L -0.12691 -0.00208 " pathEditMode="relative" ptsTypes="AA">
                                      <p:cBhvr>
                                        <p:cTn id="73" dur="2000" fill="hold"/>
                                        <p:tgtEl>
                                          <p:spTgt spid="4"/>
                                        </p:tgtEl>
                                        <p:attrNameLst>
                                          <p:attrName>ppt_x</p:attrName>
                                          <p:attrName>ppt_y</p:attrName>
                                        </p:attrNameLst>
                                      </p:cBhvr>
                                    </p:animMotion>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7580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5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5" grpId="0"/>
      <p:bldP spid="75785" grpId="1"/>
      <p:bldP spid="75786" grpId="0"/>
      <p:bldP spid="75786" grpId="1"/>
      <p:bldP spid="75787" grpId="0"/>
      <p:bldP spid="75787" grpId="1"/>
      <p:bldP spid="75788" grpId="0"/>
      <p:bldP spid="75788" grpId="1"/>
      <p:bldP spid="75791" grpId="0"/>
      <p:bldP spid="75808" grpId="0"/>
      <p:bldP spid="75809"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46437" name="矩形 146436"/>
          <p:cNvSpPr/>
          <p:nvPr/>
        </p:nvSpPr>
        <p:spPr>
          <a:xfrm>
            <a:off x="611188" y="1196975"/>
            <a:ext cx="8018463" cy="647700"/>
          </a:xfrm>
          <a:prstGeom prst="rect">
            <a:avLst/>
          </a:prstGeom>
          <a:noFill/>
          <a:ln w="9525">
            <a:noFill/>
          </a:ln>
        </p:spPr>
        <p:txBody>
          <a:bodyPr/>
          <a:lstStyle/>
          <a:p>
            <a:pPr marL="0" marR="0" lvl="0" indent="0" algn="l" defTabSz="914400" rtl="0" eaLnBrk="1" fontAlgn="base" latinLnBrk="0" hangingPunct="1">
              <a:lnSpc>
                <a:spcPct val="110000"/>
              </a:lnSpc>
              <a:spcBef>
                <a:spcPct val="0"/>
              </a:spcBef>
              <a:spcAft>
                <a:spcPct val="40000"/>
              </a:spcAft>
              <a:buClrTx/>
              <a:buSzTx/>
              <a:buFontTx/>
              <a:buNone/>
              <a:defRPr/>
            </a:pPr>
            <a:r>
              <a:rPr kumimoji="0" lang="zh-CN" altLang="en-US"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二、价键理论(</a:t>
            </a:r>
            <a:r>
              <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Valence Bond Theory)</a:t>
            </a:r>
            <a:endPar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endParaRPr>
          </a:p>
        </p:txBody>
      </p:sp>
      <p:sp>
        <p:nvSpPr>
          <p:cNvPr id="73731" name="矩形 146437"/>
          <p:cNvSpPr/>
          <p:nvPr/>
        </p:nvSpPr>
        <p:spPr>
          <a:xfrm>
            <a:off x="827088" y="333375"/>
            <a:ext cx="7772400" cy="703263"/>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10.2  </a:t>
            </a:r>
            <a:r>
              <a:rPr lang="zh-CN" altLang="en-US" sz="3600" b="1" dirty="0">
                <a:solidFill>
                  <a:schemeClr val="tx2"/>
                </a:solidFill>
                <a:latin typeface="Times New Roman" panose="02020603050405020304" pitchFamily="18" charset="0"/>
                <a:ea typeface="黑体" panose="02010609060101010101" pitchFamily="49" charset="-122"/>
              </a:rPr>
              <a:t>共价键理论</a:t>
            </a:r>
            <a:endParaRPr lang="en-US" altLang="zh-CN" sz="3600" b="1" dirty="0">
              <a:solidFill>
                <a:schemeClr val="tx2"/>
              </a:solidFill>
              <a:latin typeface="Times New Roman" panose="02020603050405020304" pitchFamily="18" charset="0"/>
              <a:ea typeface="黑体" panose="02010609060101010101" pitchFamily="49" charset="-122"/>
            </a:endParaRPr>
          </a:p>
        </p:txBody>
      </p:sp>
      <p:sp>
        <p:nvSpPr>
          <p:cNvPr id="73732" name="直接连接符 146438"/>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92164" name="文本框 92163"/>
          <p:cNvSpPr txBox="1"/>
          <p:nvPr/>
        </p:nvSpPr>
        <p:spPr>
          <a:xfrm>
            <a:off x="611188" y="2687638"/>
            <a:ext cx="8001000" cy="3751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50000"/>
              </a:lnSpc>
              <a:spcBef>
                <a:spcPct val="0"/>
              </a:spcBef>
              <a:buClrTx/>
              <a:buSzTx/>
              <a:buFontTx/>
              <a:buNone/>
            </a:pPr>
            <a:r>
              <a:rPr lang="en-US" altLang="zh-CN" dirty="0">
                <a:solidFill>
                  <a:srgbClr val="001D2E"/>
                </a:solidFill>
                <a:latin typeface="Times New Roman" panose="02020603050405020304" pitchFamily="18" charset="0"/>
                <a:ea typeface="Times New Roman" panose="02020603050405020304" pitchFamily="18" charset="0"/>
              </a:rPr>
              <a:t>•</a:t>
            </a:r>
            <a:r>
              <a:rPr lang="en-US" altLang="zh-CN" dirty="0">
                <a:solidFill>
                  <a:srgbClr val="001D2E"/>
                </a:solidFill>
                <a:latin typeface="Times New Roman" panose="02020603050405020304" pitchFamily="18" charset="0"/>
              </a:rPr>
              <a:t> </a:t>
            </a:r>
            <a:r>
              <a:rPr lang="zh-CN" altLang="en-US" dirty="0">
                <a:solidFill>
                  <a:srgbClr val="001D2E"/>
                </a:solidFill>
                <a:latin typeface="Times New Roman" panose="02020603050405020304" pitchFamily="18" charset="0"/>
              </a:rPr>
              <a:t>价键理论继承了</a:t>
            </a:r>
            <a:r>
              <a:rPr lang="en-US" altLang="zh-CN" dirty="0">
                <a:solidFill>
                  <a:srgbClr val="001D2E"/>
                </a:solidFill>
                <a:latin typeface="Times New Roman" panose="02020603050405020304" pitchFamily="18" charset="0"/>
              </a:rPr>
              <a:t>Lewis</a:t>
            </a:r>
            <a:r>
              <a:rPr lang="zh-CN" altLang="en-US" dirty="0">
                <a:solidFill>
                  <a:srgbClr val="001D2E"/>
                </a:solidFill>
                <a:latin typeface="Times New Roman" panose="02020603050405020304" pitchFamily="18" charset="0"/>
              </a:rPr>
              <a:t>共用电子对的概念。</a:t>
            </a:r>
            <a:endParaRPr lang="zh-CN" altLang="en-US" dirty="0">
              <a:solidFill>
                <a:srgbClr val="001D2E"/>
              </a:solidFill>
              <a:latin typeface="Times New Roman" panose="02020603050405020304" pitchFamily="18" charset="0"/>
            </a:endParaRPr>
          </a:p>
          <a:p>
            <a:pPr marL="0" lvl="0" indent="0" eaLnBrk="1" hangingPunct="1">
              <a:lnSpc>
                <a:spcPct val="150000"/>
              </a:lnSpc>
              <a:spcBef>
                <a:spcPct val="0"/>
              </a:spcBef>
              <a:buClrTx/>
              <a:buSzTx/>
              <a:buFontTx/>
              <a:buNone/>
            </a:pPr>
            <a:r>
              <a:rPr lang="en-US" altLang="zh-CN" dirty="0">
                <a:solidFill>
                  <a:srgbClr val="001D2E"/>
                </a:solidFill>
                <a:latin typeface="Times New Roman" panose="02020603050405020304" pitchFamily="18" charset="0"/>
                <a:ea typeface="Times New Roman" panose="02020603050405020304" pitchFamily="18" charset="0"/>
              </a:rPr>
              <a:t>•</a:t>
            </a:r>
            <a:r>
              <a:rPr lang="en-US" altLang="zh-CN" dirty="0">
                <a:solidFill>
                  <a:srgbClr val="001D2E"/>
                </a:solidFill>
                <a:latin typeface="Times New Roman" panose="02020603050405020304" pitchFamily="18" charset="0"/>
              </a:rPr>
              <a:t> </a:t>
            </a:r>
            <a:r>
              <a:rPr lang="zh-CN" altLang="en-US" dirty="0">
                <a:solidFill>
                  <a:srgbClr val="001D2E"/>
                </a:solidFill>
                <a:latin typeface="Times New Roman" panose="02020603050405020304" pitchFamily="18" charset="0"/>
              </a:rPr>
              <a:t>以量子力学为基础。</a:t>
            </a:r>
            <a:endParaRPr lang="zh-CN" altLang="en-US" dirty="0">
              <a:solidFill>
                <a:srgbClr val="001D2E"/>
              </a:solidFill>
              <a:latin typeface="Times New Roman" panose="02020603050405020304" pitchFamily="18" charset="0"/>
            </a:endParaRPr>
          </a:p>
          <a:p>
            <a:pPr marL="0" lvl="0" indent="0" eaLnBrk="1" hangingPunct="1">
              <a:lnSpc>
                <a:spcPct val="150000"/>
              </a:lnSpc>
              <a:spcBef>
                <a:spcPct val="0"/>
              </a:spcBef>
              <a:buClrTx/>
              <a:buSzTx/>
              <a:buFontTx/>
              <a:buNone/>
            </a:pPr>
            <a:r>
              <a:rPr lang="en-US" altLang="zh-CN" dirty="0">
                <a:solidFill>
                  <a:srgbClr val="001D2E"/>
                </a:solidFill>
                <a:latin typeface="Times New Roman" panose="02020603050405020304" pitchFamily="18" charset="0"/>
                <a:ea typeface="Times New Roman" panose="02020603050405020304" pitchFamily="18" charset="0"/>
              </a:rPr>
              <a:t>•</a:t>
            </a:r>
            <a:r>
              <a:rPr lang="en-US" altLang="zh-CN" dirty="0">
                <a:solidFill>
                  <a:srgbClr val="001D2E"/>
                </a:solidFill>
                <a:latin typeface="Times New Roman" panose="02020603050405020304" pitchFamily="18" charset="0"/>
              </a:rPr>
              <a:t> </a:t>
            </a:r>
            <a:r>
              <a:rPr lang="zh-CN" altLang="en-US" dirty="0">
                <a:solidFill>
                  <a:srgbClr val="001D2E"/>
                </a:solidFill>
                <a:latin typeface="Times New Roman" panose="02020603050405020304" pitchFamily="18" charset="0"/>
              </a:rPr>
              <a:t>揭示了共价键的本质</a:t>
            </a:r>
            <a:r>
              <a:rPr lang="en-US" altLang="zh-CN" dirty="0">
                <a:solidFill>
                  <a:srgbClr val="001D2E"/>
                </a:solidFill>
                <a:latin typeface="Times New Roman" panose="02020603050405020304" pitchFamily="18" charset="0"/>
              </a:rPr>
              <a:t>——</a:t>
            </a:r>
            <a:r>
              <a:rPr lang="zh-CN" altLang="en-US" dirty="0">
                <a:solidFill>
                  <a:srgbClr val="001D2E"/>
                </a:solidFill>
                <a:latin typeface="Times New Roman" panose="02020603050405020304" pitchFamily="18" charset="0"/>
              </a:rPr>
              <a:t>原子轨道重叠，原子核间电子概率密度大吸引原子核而成键。</a:t>
            </a:r>
            <a:endParaRPr lang="zh-CN" altLang="en-US" dirty="0">
              <a:solidFill>
                <a:srgbClr val="001D2E"/>
              </a:solidFill>
              <a:latin typeface="Times New Roman" panose="02020603050405020304" pitchFamily="18" charset="0"/>
            </a:endParaRPr>
          </a:p>
        </p:txBody>
      </p:sp>
      <p:sp>
        <p:nvSpPr>
          <p:cNvPr id="73734" name="标题 30721"/>
          <p:cNvSpPr>
            <a:spLocks noGrp="1" noRot="1"/>
          </p:cNvSpPr>
          <p:nvPr/>
        </p:nvSpPr>
        <p:spPr>
          <a:xfrm>
            <a:off x="611188" y="1993900"/>
            <a:ext cx="6530975" cy="693738"/>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solidFill>
                  <a:srgbClr val="000000"/>
                </a:solidFill>
                <a:latin typeface="Times New Roman" panose="02020603050405020304" pitchFamily="18" charset="0"/>
                <a:ea typeface="黑体" panose="02010609060101010101" pitchFamily="49" charset="-122"/>
              </a:rPr>
              <a:t>1. </a:t>
            </a:r>
            <a:r>
              <a:rPr lang="zh-CN" altLang="en-US" b="1" dirty="0">
                <a:solidFill>
                  <a:srgbClr val="000000"/>
                </a:solidFill>
                <a:latin typeface="Times New Roman" panose="02020603050405020304" pitchFamily="18" charset="0"/>
                <a:ea typeface="黑体" panose="02010609060101010101" pitchFamily="49" charset="-122"/>
              </a:rPr>
              <a:t>共价键原理</a:t>
            </a:r>
            <a:endParaRPr lang="zh-CN" altLang="en-US" b="1" dirty="0">
              <a:solidFill>
                <a:srgbClr val="0000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2164">
                                            <p:txEl>
                                              <p:charRg st="0" end="24"/>
                                            </p:txEl>
                                          </p:spTgt>
                                        </p:tgtEl>
                                        <p:attrNameLst>
                                          <p:attrName>style.visibility</p:attrName>
                                        </p:attrNameLst>
                                      </p:cBhvr>
                                      <p:to>
                                        <p:strVal val="visible"/>
                                      </p:to>
                                    </p:set>
                                    <p:animEffect transition="in" filter="checkerboard(across)">
                                      <p:cBhvr>
                                        <p:cTn id="7" dur="500"/>
                                        <p:tgtEl>
                                          <p:spTgt spid="92164">
                                            <p:txEl>
                                              <p:charRg st="0" end="24"/>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2164">
                                            <p:txEl>
                                              <p:charRg st="24" end="36"/>
                                            </p:txEl>
                                          </p:spTgt>
                                        </p:tgtEl>
                                        <p:attrNameLst>
                                          <p:attrName>style.visibility</p:attrName>
                                        </p:attrNameLst>
                                      </p:cBhvr>
                                      <p:to>
                                        <p:strVal val="visible"/>
                                      </p:to>
                                    </p:set>
                                    <p:animEffect transition="in" filter="checkerboard(across)">
                                      <p:cBhvr>
                                        <p:cTn id="12" dur="500"/>
                                        <p:tgtEl>
                                          <p:spTgt spid="92164">
                                            <p:txEl>
                                              <p:charRg st="24" end="3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2164">
                                            <p:txEl>
                                              <p:charRg st="36" end="77"/>
                                            </p:txEl>
                                          </p:spTgt>
                                        </p:tgtEl>
                                        <p:attrNameLst>
                                          <p:attrName>style.visibility</p:attrName>
                                        </p:attrNameLst>
                                      </p:cBhvr>
                                      <p:to>
                                        <p:strVal val="visible"/>
                                      </p:to>
                                    </p:set>
                                    <p:animEffect transition="in" filter="checkerboard(across)">
                                      <p:cBhvr>
                                        <p:cTn id="17" dur="500"/>
                                        <p:tgtEl>
                                          <p:spTgt spid="92164">
                                            <p:txEl>
                                              <p:charRg st="36" end="7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灯片编号占位符 1"/>
          <p:cNvSpPr txBox="1">
            <a:spLocks noGrp="1"/>
          </p:cNvSpPr>
          <p:nvPr>
            <p:ph type="sldNum" sz="quarter" idx="4"/>
          </p:nvPr>
        </p:nvSpPr>
        <p:spPr/>
        <p:txBody>
          <a:bodyPr/>
          <a:p>
            <a:pPr marL="0" indent="0" algn="r" eaLnBrk="1" hangingPunct="1">
              <a:spcBef>
                <a:spcPct val="0"/>
              </a:spcBef>
              <a:buClrTx/>
              <a:buSzTx/>
              <a:buFontTx/>
              <a:buNone/>
            </a:pPr>
            <a:fld id="{9A0DB2DC-4C9A-4742-B13C-FB6460FD3503}" type="slidenum">
              <a:rPr lang="en-US" altLang="en-US" sz="1400" kern="1200" dirty="0">
                <a:latin typeface="+mn-lt"/>
                <a:ea typeface="+mn-ea"/>
                <a:cs typeface="+mn-cs"/>
              </a:rPr>
            </a:fld>
            <a:endParaRPr lang="en-US" altLang="en-US" sz="1400" kern="1200" dirty="0">
              <a:latin typeface="+mn-lt"/>
              <a:ea typeface="+mn-ea"/>
              <a:cs typeface="+mn-cs"/>
            </a:endParaRPr>
          </a:p>
        </p:txBody>
      </p:sp>
      <p:sp>
        <p:nvSpPr>
          <p:cNvPr id="39939" name="标题 211969"/>
          <p:cNvSpPr>
            <a:spLocks noGrp="1" noRot="1"/>
          </p:cNvSpPr>
          <p:nvPr>
            <p:ph type="title"/>
          </p:nvPr>
        </p:nvSpPr>
        <p:spPr>
          <a:xfrm>
            <a:off x="395288" y="404813"/>
            <a:ext cx="8540750" cy="720725"/>
          </a:xfrm>
        </p:spPr>
        <p:txBody>
          <a:bodyPr vert="horz" wrap="square" lIns="91440" tIns="45720" rIns="91440" bIns="45720" anchor="ctr" anchorCtr="0"/>
          <a:p>
            <a:pPr eaLnBrk="1" hangingPunct="1"/>
            <a:r>
              <a:rPr lang="zh-CN" altLang="en-US" sz="4000" b="1" dirty="0">
                <a:ea typeface="黑体" panose="02010609060101010101" pitchFamily="49" charset="-122"/>
              </a:rPr>
              <a:t>主要内容</a:t>
            </a:r>
            <a:endParaRPr lang="zh-CN" altLang="en-US" sz="4000" b="1" dirty="0">
              <a:ea typeface="黑体" panose="02010609060101010101" pitchFamily="49" charset="-122"/>
            </a:endParaRPr>
          </a:p>
        </p:txBody>
      </p:sp>
      <p:sp>
        <p:nvSpPr>
          <p:cNvPr id="39940" name="文本占位符 211970"/>
          <p:cNvSpPr>
            <a:spLocks noGrp="1" noRot="1"/>
          </p:cNvSpPr>
          <p:nvPr>
            <p:ph idx="1"/>
          </p:nvPr>
        </p:nvSpPr>
        <p:spPr>
          <a:xfrm>
            <a:off x="468313" y="1557338"/>
            <a:ext cx="8280400" cy="3959225"/>
          </a:xfrm>
        </p:spPr>
        <p:txBody>
          <a:bodyPr vert="horz" wrap="square" lIns="91440" tIns="45720" rIns="91440" bIns="45720" anchor="t" anchorCtr="0"/>
          <a:p>
            <a:pPr eaLnBrk="1" hangingPunct="1">
              <a:lnSpc>
                <a:spcPct val="110000"/>
              </a:lnSpc>
              <a:buClr>
                <a:srgbClr val="FF3300"/>
              </a:buClr>
              <a:buSzPct val="90000"/>
              <a:buFont typeface="Wingdings" panose="05000000000000000000" pitchFamily="2" charset="2"/>
              <a:buChar char="Ø"/>
            </a:pPr>
            <a:r>
              <a:rPr lang="zh-CN" altLang="en-US" b="1" dirty="0"/>
              <a:t>离子键理论</a:t>
            </a:r>
            <a:endParaRPr lang="zh-CN" altLang="en-US" b="1" dirty="0"/>
          </a:p>
          <a:p>
            <a:pPr eaLnBrk="1" hangingPunct="1">
              <a:lnSpc>
                <a:spcPct val="110000"/>
              </a:lnSpc>
              <a:buClr>
                <a:srgbClr val="FF3300"/>
              </a:buClr>
              <a:buSzPct val="90000"/>
              <a:buFont typeface="Wingdings" panose="05000000000000000000" pitchFamily="2" charset="2"/>
              <a:buChar char="Ø"/>
            </a:pPr>
            <a:r>
              <a:rPr lang="zh-CN" altLang="en-US" b="1" dirty="0"/>
              <a:t>共价键理论</a:t>
            </a:r>
            <a:endParaRPr lang="zh-CN" altLang="en-US" b="1" dirty="0"/>
          </a:p>
          <a:p>
            <a:pPr eaLnBrk="1" hangingPunct="1">
              <a:lnSpc>
                <a:spcPct val="110000"/>
              </a:lnSpc>
              <a:buClr>
                <a:srgbClr val="FF3300"/>
              </a:buClr>
              <a:buSzPct val="90000"/>
              <a:buNone/>
            </a:pPr>
            <a:r>
              <a:rPr lang="zh-CN" altLang="en-US" b="1" dirty="0"/>
              <a:t>       </a:t>
            </a:r>
            <a:r>
              <a:rPr lang="zh-CN" altLang="en-US" sz="2800" b="1" dirty="0">
                <a:solidFill>
                  <a:srgbClr val="000000"/>
                </a:solidFill>
              </a:rPr>
              <a:t>经典路易斯学说；现代价键理论；杂化轨道理论；价层电子对互斥理论；分子轨道理论</a:t>
            </a:r>
            <a:endParaRPr lang="zh-CN" altLang="en-US" sz="2800" b="1" dirty="0">
              <a:solidFill>
                <a:srgbClr val="000000"/>
              </a:solidFill>
            </a:endParaRPr>
          </a:p>
          <a:p>
            <a:pPr eaLnBrk="1" hangingPunct="1">
              <a:lnSpc>
                <a:spcPct val="110000"/>
              </a:lnSpc>
              <a:buClr>
                <a:srgbClr val="FF3300"/>
              </a:buClr>
              <a:buSzPct val="90000"/>
              <a:buFont typeface="Wingdings" panose="05000000000000000000" pitchFamily="2" charset="2"/>
              <a:buChar char="Ø"/>
            </a:pPr>
            <a:r>
              <a:rPr lang="zh-CN" altLang="en-US" b="1" dirty="0"/>
              <a:t>金属键理论</a:t>
            </a:r>
            <a:endParaRPr lang="zh-CN" altLang="en-US" b="1" dirty="0"/>
          </a:p>
          <a:p>
            <a:pPr eaLnBrk="1" hangingPunct="1">
              <a:lnSpc>
                <a:spcPct val="110000"/>
              </a:lnSpc>
              <a:buClr>
                <a:srgbClr val="FF3300"/>
              </a:buClr>
              <a:buSzPct val="90000"/>
              <a:buFont typeface="Wingdings" panose="05000000000000000000" pitchFamily="2" charset="2"/>
              <a:buChar char="Ø"/>
            </a:pPr>
            <a:r>
              <a:rPr lang="zh-CN" altLang="en-US" b="1" dirty="0"/>
              <a:t>分子间作用力</a:t>
            </a:r>
            <a:endParaRPr lang="zh-CN" altLang="en-US" b="1" dirty="0"/>
          </a:p>
        </p:txBody>
      </p:sp>
      <p:sp>
        <p:nvSpPr>
          <p:cNvPr id="39941" name="直接连接符 211972"/>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0724" name="矩形 30723"/>
          <p:cNvSpPr/>
          <p:nvPr/>
        </p:nvSpPr>
        <p:spPr>
          <a:xfrm>
            <a:off x="874713" y="477838"/>
            <a:ext cx="8018463" cy="647700"/>
          </a:xfrm>
          <a:prstGeom prst="rect">
            <a:avLst/>
          </a:prstGeom>
          <a:noFill/>
          <a:ln w="9525">
            <a:noFill/>
          </a:ln>
        </p:spPr>
        <p:txBody>
          <a:bodyPr/>
          <a:lstStyle/>
          <a:p>
            <a:pPr marL="0" marR="0" lvl="0" indent="0" algn="l" defTabSz="914400" rtl="0" eaLnBrk="1" fontAlgn="base" latinLnBrk="0" hangingPunct="1">
              <a:lnSpc>
                <a:spcPct val="110000"/>
              </a:lnSpc>
              <a:spcBef>
                <a:spcPct val="0"/>
              </a:spcBef>
              <a:spcAft>
                <a:spcPct val="40000"/>
              </a:spcAft>
              <a:buClrTx/>
              <a:buSzTx/>
              <a:buFontTx/>
              <a:buNone/>
              <a:defRPr/>
            </a:pPr>
            <a:r>
              <a:rPr kumimoji="0" lang="zh-CN" altLang="en-US"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二、价键理论(</a:t>
            </a:r>
            <a:r>
              <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Valence Bond Theory)</a:t>
            </a:r>
            <a:endPar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endParaRPr>
          </a:p>
        </p:txBody>
      </p:sp>
      <p:sp>
        <p:nvSpPr>
          <p:cNvPr id="75779" name="直接连接符 30724"/>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75780" name="矩形 6147"/>
          <p:cNvSpPr/>
          <p:nvPr/>
        </p:nvSpPr>
        <p:spPr>
          <a:xfrm>
            <a:off x="874713" y="1916113"/>
            <a:ext cx="6473825" cy="20716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
                <a:srgbClr val="FF0000"/>
              </a:buClr>
              <a:buSzPct val="90000"/>
              <a:buFont typeface="Wingdings" panose="05000000000000000000" pitchFamily="2" charset="2"/>
              <a:buChar char="Ø"/>
            </a:pPr>
            <a:r>
              <a:rPr lang="zh-CN" altLang="en-US" sz="2800" b="1" dirty="0">
                <a:solidFill>
                  <a:srgbClr val="000000"/>
                </a:solidFill>
                <a:latin typeface="Tahoma" panose="020B0604030504040204" pitchFamily="34" charset="0"/>
              </a:rPr>
              <a:t>形成共价键的条件：</a:t>
            </a:r>
            <a:endParaRPr lang="zh-CN" altLang="en-US" sz="2800" b="1" dirty="0">
              <a:solidFill>
                <a:srgbClr val="000000"/>
              </a:solidFill>
              <a:latin typeface="Tahoma" panose="020B0604030504040204" pitchFamily="34" charset="0"/>
            </a:endParaRPr>
          </a:p>
          <a:p>
            <a:pPr marL="0" lvl="0" indent="0" eaLnBrk="1" hangingPunct="1">
              <a:lnSpc>
                <a:spcPct val="130000"/>
              </a:lnSpc>
              <a:spcBef>
                <a:spcPct val="0"/>
              </a:spcBef>
              <a:buClrTx/>
              <a:buSzTx/>
              <a:buFontTx/>
              <a:buChar char="•"/>
            </a:pPr>
            <a:r>
              <a:rPr lang="en-US" altLang="zh-CN" sz="2800" b="1" dirty="0">
                <a:latin typeface="Times New Roman" panose="02020603050405020304" pitchFamily="18" charset="0"/>
              </a:rPr>
              <a:t> </a:t>
            </a:r>
            <a:r>
              <a:rPr lang="zh-CN" altLang="en-US" sz="2800" b="1" dirty="0">
                <a:solidFill>
                  <a:srgbClr val="001D2E"/>
                </a:solidFill>
                <a:latin typeface="Times New Roman" panose="02020603050405020304" pitchFamily="18" charset="0"/>
              </a:rPr>
              <a:t>未成对价电子自旋方式相反；</a:t>
            </a:r>
            <a:endParaRPr lang="zh-CN" altLang="en-US" sz="2800" b="1" dirty="0">
              <a:solidFill>
                <a:srgbClr val="001D2E"/>
              </a:solidFill>
              <a:latin typeface="Times New Roman" panose="02020603050405020304" pitchFamily="18" charset="0"/>
            </a:endParaRPr>
          </a:p>
          <a:p>
            <a:pPr marL="0" lvl="0" indent="0" eaLnBrk="1" hangingPunct="1">
              <a:lnSpc>
                <a:spcPct val="130000"/>
              </a:lnSpc>
              <a:spcBef>
                <a:spcPct val="0"/>
              </a:spcBef>
              <a:buClrTx/>
              <a:buSzTx/>
              <a:buFontTx/>
              <a:buChar char="•"/>
            </a:pPr>
            <a:r>
              <a:rPr lang="zh-CN" altLang="en-US" sz="2800" b="1" dirty="0">
                <a:solidFill>
                  <a:srgbClr val="001D2E"/>
                </a:solidFill>
                <a:latin typeface="Times New Roman" panose="02020603050405020304" pitchFamily="18" charset="0"/>
              </a:rPr>
              <a:t> 对称性一致，原子轨道最大程度重叠。</a:t>
            </a:r>
            <a:endParaRPr lang="zh-CN" altLang="en-US" sz="2800" b="1" dirty="0">
              <a:solidFill>
                <a:srgbClr val="001D2E"/>
              </a:solidFill>
              <a:latin typeface="Times New Roman" panose="02020603050405020304" pitchFamily="18" charset="0"/>
            </a:endParaRPr>
          </a:p>
          <a:p>
            <a:pPr marL="0" lvl="0" indent="0" eaLnBrk="1" hangingPunct="1">
              <a:spcBef>
                <a:spcPct val="0"/>
              </a:spcBef>
              <a:buClr>
                <a:srgbClr val="FF0000"/>
              </a:buClr>
              <a:buSzPct val="90000"/>
              <a:buNone/>
            </a:pPr>
            <a:endParaRPr lang="zh-CN" altLang="en-US" sz="2800" b="1" dirty="0">
              <a:solidFill>
                <a:srgbClr val="001D2E"/>
              </a:solidFill>
              <a:latin typeface="Times New Roman" panose="02020603050405020304" pitchFamily="18" charset="0"/>
            </a:endParaRPr>
          </a:p>
        </p:txBody>
      </p:sp>
      <p:sp>
        <p:nvSpPr>
          <p:cNvPr id="75781" name="标题 31745"/>
          <p:cNvSpPr>
            <a:spLocks noGrp="1" noRot="1"/>
          </p:cNvSpPr>
          <p:nvPr/>
        </p:nvSpPr>
        <p:spPr>
          <a:xfrm>
            <a:off x="500063" y="3732213"/>
            <a:ext cx="7993062" cy="50482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
                <a:srgbClr val="FF0000"/>
              </a:buClr>
              <a:buSzPct val="90000"/>
              <a:buFont typeface="Wingdings" panose="05000000000000000000" pitchFamily="2" charset="2"/>
              <a:buChar char="Ø"/>
            </a:pPr>
            <a:r>
              <a:rPr lang="zh-CN" altLang="en-US" b="1" dirty="0">
                <a:solidFill>
                  <a:srgbClr val="000000"/>
                </a:solidFill>
                <a:latin typeface="宋体" panose="02010600030101010101" pitchFamily="2" charset="-122"/>
              </a:rPr>
              <a:t>共价键的饱和性 </a:t>
            </a:r>
            <a:endParaRPr lang="zh-CN" altLang="en-US" b="1" dirty="0">
              <a:solidFill>
                <a:srgbClr val="000000"/>
              </a:solidFill>
              <a:latin typeface="宋体" panose="02010600030101010101" pitchFamily="2" charset="-122"/>
            </a:endParaRPr>
          </a:p>
        </p:txBody>
      </p:sp>
      <p:sp>
        <p:nvSpPr>
          <p:cNvPr id="75782" name="矩形 31747"/>
          <p:cNvSpPr>
            <a:spLocks noRot="1"/>
          </p:cNvSpPr>
          <p:nvPr/>
        </p:nvSpPr>
        <p:spPr>
          <a:xfrm>
            <a:off x="588963" y="1268413"/>
            <a:ext cx="5638800" cy="6477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solidFill>
                  <a:srgbClr val="000000"/>
                </a:solidFill>
                <a:latin typeface="Times New Roman" panose="02020603050405020304" pitchFamily="18" charset="0"/>
                <a:ea typeface="黑体" panose="02010609060101010101" pitchFamily="49" charset="-122"/>
              </a:rPr>
              <a:t>2. </a:t>
            </a:r>
            <a:r>
              <a:rPr lang="zh-CN" altLang="en-US" b="1" dirty="0">
                <a:solidFill>
                  <a:srgbClr val="000000"/>
                </a:solidFill>
                <a:latin typeface="Times New Roman" panose="02020603050405020304" pitchFamily="18" charset="0"/>
                <a:ea typeface="黑体" panose="02010609060101010101" pitchFamily="49" charset="-122"/>
              </a:rPr>
              <a:t>共价键理论要点</a:t>
            </a:r>
            <a:endParaRPr lang="zh-CN" altLang="en-US" b="1" dirty="0">
              <a:solidFill>
                <a:srgbClr val="000000"/>
              </a:solidFill>
              <a:latin typeface="Times New Roman" panose="02020603050405020304" pitchFamily="18" charset="0"/>
              <a:ea typeface="黑体" panose="02010609060101010101" pitchFamily="49" charset="-122"/>
            </a:endParaRPr>
          </a:p>
        </p:txBody>
      </p:sp>
      <p:sp>
        <p:nvSpPr>
          <p:cNvPr id="75783" name="内容占位符 31746"/>
          <p:cNvSpPr>
            <a:spLocks noGrp="1" noRot="1"/>
          </p:cNvSpPr>
          <p:nvPr>
            <p:ph idx="1"/>
          </p:nvPr>
        </p:nvSpPr>
        <p:spPr>
          <a:xfrm>
            <a:off x="387350" y="4381500"/>
            <a:ext cx="8001000" cy="2090738"/>
          </a:xfrm>
        </p:spPr>
        <p:txBody>
          <a:bodyPr vert="horz" wrap="square" lIns="91440" tIns="45720" rIns="91440" bIns="45720" anchor="t" anchorCtr="0"/>
          <a:p>
            <a:pPr eaLnBrk="1" hangingPunct="1"/>
            <a:r>
              <a:rPr lang="zh-CN" altLang="en-US" sz="2800" b="1" dirty="0">
                <a:solidFill>
                  <a:srgbClr val="000000"/>
                </a:solidFill>
              </a:rPr>
              <a:t>是指每个原子能成键的总数是一定的。因为每个原子能提供的轨道和成单电子的数目都是一定的。</a:t>
            </a:r>
            <a:endParaRPr lang="zh-CN" altLang="en-US" sz="2800" b="1" dirty="0">
              <a:solidFill>
                <a:srgbClr val="000000"/>
              </a:solidFill>
            </a:endParaRPr>
          </a:p>
        </p:txBody>
      </p:sp>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7826" name="文本框 150529"/>
          <p:cNvSpPr txBox="1"/>
          <p:nvPr/>
        </p:nvSpPr>
        <p:spPr>
          <a:xfrm>
            <a:off x="304800" y="685800"/>
            <a:ext cx="18049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b="1" dirty="0">
                <a:solidFill>
                  <a:srgbClr val="0000FF"/>
                </a:solidFill>
                <a:latin typeface="Times New Roman" panose="02020603050405020304" pitchFamily="18" charset="0"/>
              </a:rPr>
              <a:t>举例：</a:t>
            </a:r>
            <a:endParaRPr lang="zh-CN" altLang="en-US" b="1" dirty="0">
              <a:solidFill>
                <a:srgbClr val="0000FF"/>
              </a:solidFill>
              <a:latin typeface="Times New Roman" panose="02020603050405020304" pitchFamily="18" charset="0"/>
            </a:endParaRPr>
          </a:p>
        </p:txBody>
      </p:sp>
      <p:sp>
        <p:nvSpPr>
          <p:cNvPr id="150531" name="文本框 150530"/>
          <p:cNvSpPr txBox="1"/>
          <p:nvPr/>
        </p:nvSpPr>
        <p:spPr>
          <a:xfrm>
            <a:off x="1828800" y="1828800"/>
            <a:ext cx="72707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3600" dirty="0">
                <a:latin typeface="Times New Roman" panose="02020603050405020304" pitchFamily="18" charset="0"/>
              </a:rPr>
              <a:t>Cl</a:t>
            </a:r>
            <a:endParaRPr lang="en-US" altLang="zh-CN" sz="3600" dirty="0">
              <a:latin typeface="Times New Roman" panose="02020603050405020304" pitchFamily="18" charset="0"/>
            </a:endParaRPr>
          </a:p>
        </p:txBody>
      </p:sp>
      <p:sp>
        <p:nvSpPr>
          <p:cNvPr id="150532" name="文本框 150531"/>
          <p:cNvSpPr txBox="1"/>
          <p:nvPr/>
        </p:nvSpPr>
        <p:spPr>
          <a:xfrm>
            <a:off x="3352800" y="1828800"/>
            <a:ext cx="72707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3600" dirty="0">
                <a:latin typeface="Times New Roman" panose="02020603050405020304" pitchFamily="18" charset="0"/>
              </a:rPr>
              <a:t>Cl</a:t>
            </a:r>
            <a:endParaRPr lang="en-US" altLang="zh-CN" sz="3600" dirty="0">
              <a:latin typeface="Times New Roman" panose="02020603050405020304" pitchFamily="18" charset="0"/>
            </a:endParaRPr>
          </a:p>
        </p:txBody>
      </p:sp>
      <p:grpSp>
        <p:nvGrpSpPr>
          <p:cNvPr id="150533" name="组合 150532"/>
          <p:cNvGrpSpPr/>
          <p:nvPr/>
        </p:nvGrpSpPr>
        <p:grpSpPr>
          <a:xfrm>
            <a:off x="1371600" y="1447800"/>
            <a:ext cx="1727200" cy="1420813"/>
            <a:chOff x="902" y="2195"/>
            <a:chExt cx="1088" cy="895"/>
          </a:xfrm>
        </p:grpSpPr>
        <p:sp>
          <p:nvSpPr>
            <p:cNvPr id="77875" name="文本框 150533"/>
            <p:cNvSpPr txBox="1"/>
            <p:nvPr/>
          </p:nvSpPr>
          <p:spPr>
            <a:xfrm>
              <a:off x="1390" y="2196"/>
              <a:ext cx="33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grpSp>
          <p:nvGrpSpPr>
            <p:cNvPr id="77876" name="组合 150534"/>
            <p:cNvGrpSpPr/>
            <p:nvPr/>
          </p:nvGrpSpPr>
          <p:grpSpPr>
            <a:xfrm>
              <a:off x="902" y="2195"/>
              <a:ext cx="1088" cy="895"/>
              <a:chOff x="902" y="2195"/>
              <a:chExt cx="1088" cy="895"/>
            </a:xfrm>
          </p:grpSpPr>
          <p:sp>
            <p:nvSpPr>
              <p:cNvPr id="77877" name="文本框 150535"/>
              <p:cNvSpPr txBox="1"/>
              <p:nvPr/>
            </p:nvSpPr>
            <p:spPr>
              <a:xfrm>
                <a:off x="918" y="2574"/>
                <a:ext cx="33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grpSp>
            <p:nvGrpSpPr>
              <p:cNvPr id="77878" name="组合 150536"/>
              <p:cNvGrpSpPr/>
              <p:nvPr/>
            </p:nvGrpSpPr>
            <p:grpSpPr>
              <a:xfrm>
                <a:off x="902" y="2195"/>
                <a:ext cx="1088" cy="895"/>
                <a:chOff x="902" y="2195"/>
                <a:chExt cx="1088" cy="895"/>
              </a:xfrm>
            </p:grpSpPr>
            <p:sp>
              <p:nvSpPr>
                <p:cNvPr id="77879" name="文本框 150537"/>
                <p:cNvSpPr txBox="1"/>
                <p:nvPr/>
              </p:nvSpPr>
              <p:spPr>
                <a:xfrm>
                  <a:off x="1659" y="2479"/>
                  <a:ext cx="33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sp>
              <p:nvSpPr>
                <p:cNvPr id="77880" name="文本框 150538"/>
                <p:cNvSpPr txBox="1"/>
                <p:nvPr/>
              </p:nvSpPr>
              <p:spPr>
                <a:xfrm>
                  <a:off x="1139" y="2195"/>
                  <a:ext cx="33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sp>
              <p:nvSpPr>
                <p:cNvPr id="77881" name="文本框 150539"/>
                <p:cNvSpPr txBox="1"/>
                <p:nvPr/>
              </p:nvSpPr>
              <p:spPr>
                <a:xfrm>
                  <a:off x="902" y="2353"/>
                  <a:ext cx="33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sp>
              <p:nvSpPr>
                <p:cNvPr id="77882" name="文本框 150540"/>
                <p:cNvSpPr txBox="1"/>
                <p:nvPr/>
              </p:nvSpPr>
              <p:spPr>
                <a:xfrm>
                  <a:off x="1138" y="2763"/>
                  <a:ext cx="33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sp>
              <p:nvSpPr>
                <p:cNvPr id="77883" name="文本框 150541"/>
                <p:cNvSpPr txBox="1"/>
                <p:nvPr/>
              </p:nvSpPr>
              <p:spPr>
                <a:xfrm>
                  <a:off x="1391" y="2748"/>
                  <a:ext cx="33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grpSp>
        </p:grpSp>
      </p:grpSp>
      <p:grpSp>
        <p:nvGrpSpPr>
          <p:cNvPr id="150543" name="组合 150542"/>
          <p:cNvGrpSpPr/>
          <p:nvPr/>
        </p:nvGrpSpPr>
        <p:grpSpPr>
          <a:xfrm>
            <a:off x="2819400" y="1447800"/>
            <a:ext cx="1735138" cy="1520825"/>
            <a:chOff x="1848" y="2218"/>
            <a:chExt cx="1093" cy="958"/>
          </a:xfrm>
        </p:grpSpPr>
        <p:sp>
          <p:nvSpPr>
            <p:cNvPr id="77868" name="文本框 150543"/>
            <p:cNvSpPr txBox="1"/>
            <p:nvPr/>
          </p:nvSpPr>
          <p:spPr>
            <a:xfrm>
              <a:off x="1848" y="2509"/>
              <a:ext cx="331"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sp>
          <p:nvSpPr>
            <p:cNvPr id="77869" name="矩形 150544"/>
            <p:cNvSpPr/>
            <p:nvPr/>
          </p:nvSpPr>
          <p:spPr>
            <a:xfrm>
              <a:off x="2176" y="2218"/>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sp>
          <p:nvSpPr>
            <p:cNvPr id="77870" name="矩形 150545"/>
            <p:cNvSpPr/>
            <p:nvPr/>
          </p:nvSpPr>
          <p:spPr>
            <a:xfrm>
              <a:off x="2444" y="2218"/>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sp>
          <p:nvSpPr>
            <p:cNvPr id="77871" name="矩形 150546"/>
            <p:cNvSpPr/>
            <p:nvPr/>
          </p:nvSpPr>
          <p:spPr>
            <a:xfrm>
              <a:off x="2713" y="2392"/>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sp>
          <p:nvSpPr>
            <p:cNvPr id="77872" name="矩形 150547"/>
            <p:cNvSpPr/>
            <p:nvPr/>
          </p:nvSpPr>
          <p:spPr>
            <a:xfrm>
              <a:off x="2680" y="2691"/>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sp>
          <p:nvSpPr>
            <p:cNvPr id="77873" name="矩形 150548"/>
            <p:cNvSpPr/>
            <p:nvPr/>
          </p:nvSpPr>
          <p:spPr>
            <a:xfrm>
              <a:off x="2412" y="2849"/>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sp>
          <p:nvSpPr>
            <p:cNvPr id="77874" name="矩形 150549"/>
            <p:cNvSpPr/>
            <p:nvPr/>
          </p:nvSpPr>
          <p:spPr>
            <a:xfrm>
              <a:off x="2143" y="2769"/>
              <a:ext cx="228"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grpSp>
      <p:sp>
        <p:nvSpPr>
          <p:cNvPr id="150551" name="椭圆 150550"/>
          <p:cNvSpPr/>
          <p:nvPr/>
        </p:nvSpPr>
        <p:spPr>
          <a:xfrm>
            <a:off x="1066800" y="1066800"/>
            <a:ext cx="2079625" cy="2079625"/>
          </a:xfrm>
          <a:prstGeom prst="ellipse">
            <a:avLst/>
          </a:prstGeom>
          <a:noFill/>
          <a:ln w="38100" cap="flat" cmpd="sng">
            <a:solidFill>
              <a:schemeClr val="accent1"/>
            </a:solidFill>
            <a:prstDash val="dash"/>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0552" name="文本框 150551"/>
          <p:cNvSpPr txBox="1"/>
          <p:nvPr/>
        </p:nvSpPr>
        <p:spPr>
          <a:xfrm>
            <a:off x="2209800" y="3270250"/>
            <a:ext cx="1328738" cy="519113"/>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dirty="0">
                <a:latin typeface="Times New Roman" panose="02020603050405020304" pitchFamily="18" charset="0"/>
              </a:rPr>
              <a:t>Cl—Cl</a:t>
            </a:r>
            <a:endParaRPr lang="en-US" altLang="zh-CN" sz="2800" b="1" dirty="0">
              <a:latin typeface="Times New Roman" panose="02020603050405020304" pitchFamily="18" charset="0"/>
            </a:endParaRPr>
          </a:p>
        </p:txBody>
      </p:sp>
      <p:sp>
        <p:nvSpPr>
          <p:cNvPr id="150553" name="文本框 150552"/>
          <p:cNvSpPr txBox="1"/>
          <p:nvPr/>
        </p:nvSpPr>
        <p:spPr>
          <a:xfrm>
            <a:off x="5791200" y="1752600"/>
            <a:ext cx="525463"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3600" dirty="0">
                <a:latin typeface="Times New Roman" panose="02020603050405020304" pitchFamily="18" charset="0"/>
              </a:rPr>
              <a:t>N</a:t>
            </a:r>
            <a:endParaRPr lang="en-US" altLang="zh-CN" sz="3600" dirty="0">
              <a:latin typeface="Times New Roman" panose="02020603050405020304" pitchFamily="18" charset="0"/>
            </a:endParaRPr>
          </a:p>
        </p:txBody>
      </p:sp>
      <p:grpSp>
        <p:nvGrpSpPr>
          <p:cNvPr id="150554" name="组合 150553"/>
          <p:cNvGrpSpPr/>
          <p:nvPr/>
        </p:nvGrpSpPr>
        <p:grpSpPr>
          <a:xfrm>
            <a:off x="5562600" y="1600200"/>
            <a:ext cx="1404938" cy="1047750"/>
            <a:chOff x="3396" y="2242"/>
            <a:chExt cx="885" cy="660"/>
          </a:xfrm>
        </p:grpSpPr>
        <p:sp>
          <p:nvSpPr>
            <p:cNvPr id="77863" name="文本框 150554"/>
            <p:cNvSpPr txBox="1"/>
            <p:nvPr/>
          </p:nvSpPr>
          <p:spPr>
            <a:xfrm>
              <a:off x="3884" y="2242"/>
              <a:ext cx="36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sp>
          <p:nvSpPr>
            <p:cNvPr id="77864" name="文本框 150555"/>
            <p:cNvSpPr txBox="1"/>
            <p:nvPr/>
          </p:nvSpPr>
          <p:spPr>
            <a:xfrm>
              <a:off x="3917" y="2400"/>
              <a:ext cx="36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sp>
          <p:nvSpPr>
            <p:cNvPr id="77865" name="文本框 150556"/>
            <p:cNvSpPr txBox="1"/>
            <p:nvPr/>
          </p:nvSpPr>
          <p:spPr>
            <a:xfrm>
              <a:off x="3901" y="2575"/>
              <a:ext cx="36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sp>
          <p:nvSpPr>
            <p:cNvPr id="77866" name="文本框 150557"/>
            <p:cNvSpPr txBox="1"/>
            <p:nvPr/>
          </p:nvSpPr>
          <p:spPr>
            <a:xfrm>
              <a:off x="3396" y="2291"/>
              <a:ext cx="36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sp>
          <p:nvSpPr>
            <p:cNvPr id="77867" name="文本框 150558"/>
            <p:cNvSpPr txBox="1"/>
            <p:nvPr/>
          </p:nvSpPr>
          <p:spPr>
            <a:xfrm>
              <a:off x="3397" y="2465"/>
              <a:ext cx="36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rgbClr val="FF3300"/>
                  </a:solidFill>
                  <a:latin typeface="Times New Roman" panose="02020603050405020304" pitchFamily="18" charset="0"/>
                </a:rPr>
                <a:t>*</a:t>
              </a:r>
              <a:endParaRPr lang="zh-CN" altLang="en-US" sz="2800" dirty="0">
                <a:latin typeface="Times New Roman" panose="02020603050405020304" pitchFamily="18" charset="0"/>
              </a:endParaRPr>
            </a:p>
          </p:txBody>
        </p:sp>
      </p:grpSp>
      <p:sp>
        <p:nvSpPr>
          <p:cNvPr id="150560" name="文本框 150559"/>
          <p:cNvSpPr txBox="1"/>
          <p:nvPr/>
        </p:nvSpPr>
        <p:spPr>
          <a:xfrm>
            <a:off x="7239000" y="1752600"/>
            <a:ext cx="525463"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3600" dirty="0">
                <a:latin typeface="Times New Roman" panose="02020603050405020304" pitchFamily="18" charset="0"/>
              </a:rPr>
              <a:t>N</a:t>
            </a:r>
            <a:endParaRPr lang="en-US" altLang="zh-CN" sz="3600" dirty="0">
              <a:latin typeface="Times New Roman" panose="02020603050405020304" pitchFamily="18" charset="0"/>
            </a:endParaRPr>
          </a:p>
        </p:txBody>
      </p:sp>
      <p:sp>
        <p:nvSpPr>
          <p:cNvPr id="150561" name="椭圆 150560"/>
          <p:cNvSpPr/>
          <p:nvPr/>
        </p:nvSpPr>
        <p:spPr>
          <a:xfrm>
            <a:off x="5029200" y="914400"/>
            <a:ext cx="2130425" cy="2130425"/>
          </a:xfrm>
          <a:prstGeom prst="ellipse">
            <a:avLst/>
          </a:prstGeom>
          <a:noFill/>
          <a:ln w="28575" cap="flat" cmpd="sng">
            <a:solidFill>
              <a:srgbClr val="000066"/>
            </a:solidFill>
            <a:prstDash val="dash"/>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0562" name="椭圆 150561"/>
          <p:cNvSpPr/>
          <p:nvPr/>
        </p:nvSpPr>
        <p:spPr>
          <a:xfrm>
            <a:off x="6248400" y="914400"/>
            <a:ext cx="2130425" cy="2130425"/>
          </a:xfrm>
          <a:prstGeom prst="ellipse">
            <a:avLst/>
          </a:prstGeom>
          <a:noFill/>
          <a:ln w="28575" cap="flat" cmpd="sng">
            <a:solidFill>
              <a:srgbClr val="FF3300"/>
            </a:solidFill>
            <a:prstDash val="dash"/>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0563" name="文本框 150562"/>
          <p:cNvSpPr txBox="1"/>
          <p:nvPr/>
        </p:nvSpPr>
        <p:spPr>
          <a:xfrm>
            <a:off x="6172200" y="3197225"/>
            <a:ext cx="1128713" cy="519113"/>
          </a:xfrm>
          <a:prstGeom prst="rect">
            <a:avLst/>
          </a:prstGeom>
          <a:solidFill>
            <a:schemeClr val="accent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dirty="0">
                <a:latin typeface="Times New Roman" panose="02020603050405020304" pitchFamily="18" charset="0"/>
              </a:rPr>
              <a:t>N≡N</a:t>
            </a:r>
            <a:endParaRPr lang="en-US" altLang="zh-CN" sz="2800" b="1" dirty="0">
              <a:latin typeface="Times New Roman" panose="02020603050405020304" pitchFamily="18" charset="0"/>
            </a:endParaRPr>
          </a:p>
        </p:txBody>
      </p:sp>
      <p:grpSp>
        <p:nvGrpSpPr>
          <p:cNvPr id="150566" name="组合 150565"/>
          <p:cNvGrpSpPr/>
          <p:nvPr/>
        </p:nvGrpSpPr>
        <p:grpSpPr>
          <a:xfrm>
            <a:off x="6629400" y="1600200"/>
            <a:ext cx="1606550" cy="995363"/>
            <a:chOff x="4137" y="2247"/>
            <a:chExt cx="1012" cy="627"/>
          </a:xfrm>
        </p:grpSpPr>
        <p:grpSp>
          <p:nvGrpSpPr>
            <p:cNvPr id="77857" name="组合 150566"/>
            <p:cNvGrpSpPr/>
            <p:nvPr/>
          </p:nvGrpSpPr>
          <p:grpSpPr>
            <a:xfrm>
              <a:off x="4137" y="2247"/>
              <a:ext cx="1012" cy="627"/>
              <a:chOff x="4125" y="2247"/>
              <a:chExt cx="1012" cy="627"/>
            </a:xfrm>
          </p:grpSpPr>
          <p:sp>
            <p:nvSpPr>
              <p:cNvPr id="77859" name="文本框 150567"/>
              <p:cNvSpPr txBox="1"/>
              <p:nvPr/>
            </p:nvSpPr>
            <p:spPr>
              <a:xfrm>
                <a:off x="4771" y="2309"/>
                <a:ext cx="36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sp>
            <p:nvSpPr>
              <p:cNvPr id="77860" name="文本框 150568"/>
              <p:cNvSpPr txBox="1"/>
              <p:nvPr/>
            </p:nvSpPr>
            <p:spPr>
              <a:xfrm>
                <a:off x="4125" y="2247"/>
                <a:ext cx="36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sp>
            <p:nvSpPr>
              <p:cNvPr id="77861" name="文本框 150569"/>
              <p:cNvSpPr txBox="1"/>
              <p:nvPr/>
            </p:nvSpPr>
            <p:spPr>
              <a:xfrm>
                <a:off x="4125" y="2547"/>
                <a:ext cx="36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sp>
            <p:nvSpPr>
              <p:cNvPr id="77862" name="文本框 150570"/>
              <p:cNvSpPr txBox="1"/>
              <p:nvPr/>
            </p:nvSpPr>
            <p:spPr>
              <a:xfrm>
                <a:off x="4773" y="2484"/>
                <a:ext cx="36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grpSp>
        <p:sp>
          <p:nvSpPr>
            <p:cNvPr id="77858" name="文本框 150571"/>
            <p:cNvSpPr txBox="1"/>
            <p:nvPr/>
          </p:nvSpPr>
          <p:spPr>
            <a:xfrm>
              <a:off x="4141" y="2388"/>
              <a:ext cx="364"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solidFill>
                    <a:schemeClr val="accent1"/>
                  </a:solidFill>
                  <a:latin typeface="Times New Roman" panose="02020603050405020304" pitchFamily="18" charset="0"/>
                </a:rPr>
                <a:t>*</a:t>
              </a:r>
              <a:endParaRPr lang="zh-CN" altLang="en-US" sz="2800" dirty="0">
                <a:solidFill>
                  <a:schemeClr val="accent1"/>
                </a:solidFill>
                <a:latin typeface="Times New Roman" panose="02020603050405020304" pitchFamily="18" charset="0"/>
              </a:endParaRPr>
            </a:p>
          </p:txBody>
        </p:sp>
      </p:grpSp>
      <p:sp>
        <p:nvSpPr>
          <p:cNvPr id="150573" name="椭圆 150572"/>
          <p:cNvSpPr/>
          <p:nvPr/>
        </p:nvSpPr>
        <p:spPr>
          <a:xfrm>
            <a:off x="2590800" y="1066800"/>
            <a:ext cx="2079625" cy="2079625"/>
          </a:xfrm>
          <a:prstGeom prst="ellipse">
            <a:avLst/>
          </a:prstGeom>
          <a:noFill/>
          <a:ln w="38100" cap="flat" cmpd="sng">
            <a:solidFill>
              <a:schemeClr val="accent1"/>
            </a:solidFill>
            <a:prstDash val="dash"/>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0578" name="椭圆 150577"/>
          <p:cNvSpPr/>
          <p:nvPr/>
        </p:nvSpPr>
        <p:spPr>
          <a:xfrm>
            <a:off x="3505200" y="3810000"/>
            <a:ext cx="2563813" cy="1749425"/>
          </a:xfrm>
          <a:prstGeom prst="ellipse">
            <a:avLst/>
          </a:prstGeom>
          <a:noFill/>
          <a:ln w="28575" cap="flat" cmpd="sng">
            <a:solidFill>
              <a:srgbClr val="FF0066"/>
            </a:solidFill>
            <a:prstDash val="dash"/>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0579" name="椭圆 150578"/>
          <p:cNvSpPr/>
          <p:nvPr/>
        </p:nvSpPr>
        <p:spPr>
          <a:xfrm>
            <a:off x="5181600" y="3733800"/>
            <a:ext cx="1722438" cy="1722438"/>
          </a:xfrm>
          <a:prstGeom prst="ellipse">
            <a:avLst/>
          </a:prstGeom>
          <a:noFill/>
          <a:ln w="28575"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0580" name="椭圆 150579"/>
          <p:cNvSpPr/>
          <p:nvPr/>
        </p:nvSpPr>
        <p:spPr>
          <a:xfrm>
            <a:off x="2819400" y="3886200"/>
            <a:ext cx="1604963" cy="1604963"/>
          </a:xfrm>
          <a:prstGeom prst="ellipse">
            <a:avLst/>
          </a:prstGeom>
          <a:noFill/>
          <a:ln w="31750" cap="flat" cmpd="sng">
            <a:solidFill>
              <a:schemeClr val="accent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0581" name="文本框 150580"/>
          <p:cNvSpPr txBox="1"/>
          <p:nvPr/>
        </p:nvSpPr>
        <p:spPr>
          <a:xfrm>
            <a:off x="2895600" y="4343400"/>
            <a:ext cx="527050"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3600" dirty="0">
                <a:solidFill>
                  <a:srgbClr val="FF0066"/>
                </a:solidFill>
                <a:latin typeface="Times New Roman" panose="02020603050405020304" pitchFamily="18" charset="0"/>
              </a:rPr>
              <a:t>H</a:t>
            </a:r>
            <a:endParaRPr lang="en-US" altLang="zh-CN" sz="3600" dirty="0">
              <a:solidFill>
                <a:srgbClr val="FF0066"/>
              </a:solidFill>
              <a:latin typeface="Times New Roman" panose="02020603050405020304" pitchFamily="18" charset="0"/>
            </a:endParaRPr>
          </a:p>
        </p:txBody>
      </p:sp>
      <p:sp>
        <p:nvSpPr>
          <p:cNvPr id="150582" name="文本框 150581"/>
          <p:cNvSpPr txBox="1"/>
          <p:nvPr/>
        </p:nvSpPr>
        <p:spPr>
          <a:xfrm>
            <a:off x="6172200" y="4343400"/>
            <a:ext cx="527050"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3600" dirty="0">
                <a:solidFill>
                  <a:srgbClr val="FF0066"/>
                </a:solidFill>
                <a:latin typeface="Times New Roman" panose="02020603050405020304" pitchFamily="18" charset="0"/>
              </a:rPr>
              <a:t>H</a:t>
            </a:r>
            <a:endParaRPr lang="en-US" altLang="zh-CN" sz="3600" dirty="0">
              <a:solidFill>
                <a:srgbClr val="FF0066"/>
              </a:solidFill>
              <a:latin typeface="Times New Roman" panose="02020603050405020304" pitchFamily="18" charset="0"/>
            </a:endParaRPr>
          </a:p>
        </p:txBody>
      </p:sp>
      <p:sp>
        <p:nvSpPr>
          <p:cNvPr id="150583" name="文本框 150582"/>
          <p:cNvSpPr txBox="1"/>
          <p:nvPr/>
        </p:nvSpPr>
        <p:spPr>
          <a:xfrm>
            <a:off x="3657600" y="5715000"/>
            <a:ext cx="1981200" cy="519113"/>
          </a:xfrm>
          <a:prstGeom prst="rect">
            <a:avLst/>
          </a:prstGeom>
          <a:solidFill>
            <a:srgbClr val="FFFF00"/>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2800" b="1" dirty="0">
                <a:latin typeface="Times New Roman" panose="02020603050405020304" pitchFamily="18" charset="0"/>
              </a:rPr>
              <a:t>H—O—H</a:t>
            </a:r>
            <a:endParaRPr lang="en-US" altLang="zh-CN" sz="2800" b="1" dirty="0">
              <a:latin typeface="Times New Roman" panose="02020603050405020304" pitchFamily="18" charset="0"/>
            </a:endParaRPr>
          </a:p>
        </p:txBody>
      </p:sp>
      <p:grpSp>
        <p:nvGrpSpPr>
          <p:cNvPr id="150584" name="组合 150583"/>
          <p:cNvGrpSpPr/>
          <p:nvPr/>
        </p:nvGrpSpPr>
        <p:grpSpPr>
          <a:xfrm>
            <a:off x="3886200" y="3962400"/>
            <a:ext cx="1828800" cy="1430338"/>
            <a:chOff x="1930" y="1975"/>
            <a:chExt cx="1152" cy="901"/>
          </a:xfrm>
        </p:grpSpPr>
        <p:sp>
          <p:nvSpPr>
            <p:cNvPr id="77851" name="文本框 150584"/>
            <p:cNvSpPr txBox="1"/>
            <p:nvPr/>
          </p:nvSpPr>
          <p:spPr>
            <a:xfrm>
              <a:off x="2180" y="2005"/>
              <a:ext cx="363"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latin typeface="Times New Roman" panose="02020603050405020304" pitchFamily="18" charset="0"/>
                </a:rPr>
                <a:t>*</a:t>
              </a:r>
              <a:endParaRPr lang="zh-CN" altLang="en-US" dirty="0">
                <a:latin typeface="Times New Roman" panose="02020603050405020304" pitchFamily="18" charset="0"/>
              </a:endParaRPr>
            </a:p>
          </p:txBody>
        </p:sp>
        <p:sp>
          <p:nvSpPr>
            <p:cNvPr id="77852" name="文本框 150585"/>
            <p:cNvSpPr txBox="1"/>
            <p:nvPr/>
          </p:nvSpPr>
          <p:spPr>
            <a:xfrm>
              <a:off x="2450" y="1975"/>
              <a:ext cx="363"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latin typeface="Times New Roman" panose="02020603050405020304" pitchFamily="18" charset="0"/>
                </a:rPr>
                <a:t>*</a:t>
              </a:r>
              <a:endParaRPr lang="zh-CN" altLang="en-US" dirty="0">
                <a:latin typeface="Times New Roman" panose="02020603050405020304" pitchFamily="18" charset="0"/>
              </a:endParaRPr>
            </a:p>
          </p:txBody>
        </p:sp>
        <p:sp>
          <p:nvSpPr>
            <p:cNvPr id="77853" name="文本框 150586"/>
            <p:cNvSpPr txBox="1"/>
            <p:nvPr/>
          </p:nvSpPr>
          <p:spPr>
            <a:xfrm>
              <a:off x="2196" y="2511"/>
              <a:ext cx="363"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latin typeface="Times New Roman" panose="02020603050405020304" pitchFamily="18" charset="0"/>
                </a:rPr>
                <a:t>*</a:t>
              </a:r>
              <a:endParaRPr lang="zh-CN" altLang="en-US" dirty="0">
                <a:latin typeface="Times New Roman" panose="02020603050405020304" pitchFamily="18" charset="0"/>
              </a:endParaRPr>
            </a:p>
          </p:txBody>
        </p:sp>
        <p:sp>
          <p:nvSpPr>
            <p:cNvPr id="77854" name="文本框 150587"/>
            <p:cNvSpPr txBox="1"/>
            <p:nvPr/>
          </p:nvSpPr>
          <p:spPr>
            <a:xfrm>
              <a:off x="2480" y="2496"/>
              <a:ext cx="363"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latin typeface="Times New Roman" panose="02020603050405020304" pitchFamily="18" charset="0"/>
                </a:rPr>
                <a:t>*</a:t>
              </a:r>
              <a:endParaRPr lang="zh-CN" altLang="en-US" dirty="0">
                <a:latin typeface="Times New Roman" panose="02020603050405020304" pitchFamily="18" charset="0"/>
              </a:endParaRPr>
            </a:p>
          </p:txBody>
        </p:sp>
        <p:sp>
          <p:nvSpPr>
            <p:cNvPr id="77855" name="文本框 150588"/>
            <p:cNvSpPr txBox="1"/>
            <p:nvPr/>
          </p:nvSpPr>
          <p:spPr>
            <a:xfrm>
              <a:off x="2719" y="2261"/>
              <a:ext cx="363"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latin typeface="Times New Roman" panose="02020603050405020304" pitchFamily="18" charset="0"/>
                </a:rPr>
                <a:t>*</a:t>
              </a:r>
              <a:endParaRPr lang="zh-CN" altLang="en-US" dirty="0">
                <a:latin typeface="Times New Roman" panose="02020603050405020304" pitchFamily="18" charset="0"/>
              </a:endParaRPr>
            </a:p>
          </p:txBody>
        </p:sp>
        <p:sp>
          <p:nvSpPr>
            <p:cNvPr id="77856" name="文本框 150589"/>
            <p:cNvSpPr txBox="1"/>
            <p:nvPr/>
          </p:nvSpPr>
          <p:spPr>
            <a:xfrm>
              <a:off x="1930" y="2261"/>
              <a:ext cx="363"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latin typeface="Times New Roman" panose="02020603050405020304" pitchFamily="18" charset="0"/>
                </a:rPr>
                <a:t>*</a:t>
              </a:r>
              <a:endParaRPr lang="zh-CN" altLang="en-US" dirty="0">
                <a:latin typeface="Times New Roman" panose="02020603050405020304" pitchFamily="18" charset="0"/>
              </a:endParaRPr>
            </a:p>
          </p:txBody>
        </p:sp>
      </p:grpSp>
      <p:sp>
        <p:nvSpPr>
          <p:cNvPr id="150591" name="文本框 150590"/>
          <p:cNvSpPr txBox="1"/>
          <p:nvPr/>
        </p:nvSpPr>
        <p:spPr>
          <a:xfrm>
            <a:off x="5486400" y="4419600"/>
            <a:ext cx="650875"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solidFill>
                  <a:srgbClr val="FF0066"/>
                </a:solidFill>
                <a:latin typeface="Times New Roman" panose="02020603050405020304" pitchFamily="18" charset="0"/>
              </a:rPr>
              <a:t>*</a:t>
            </a:r>
            <a:endParaRPr lang="zh-CN" altLang="en-US" sz="2800" dirty="0">
              <a:solidFill>
                <a:srgbClr val="FF0066"/>
              </a:solidFill>
              <a:latin typeface="Times New Roman" panose="02020603050405020304" pitchFamily="18" charset="0"/>
            </a:endParaRPr>
          </a:p>
        </p:txBody>
      </p:sp>
      <p:sp>
        <p:nvSpPr>
          <p:cNvPr id="150592" name="文本框 150591"/>
          <p:cNvSpPr txBox="1"/>
          <p:nvPr/>
        </p:nvSpPr>
        <p:spPr>
          <a:xfrm>
            <a:off x="3581400" y="4419600"/>
            <a:ext cx="650875"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solidFill>
                  <a:srgbClr val="FF0066"/>
                </a:solidFill>
                <a:latin typeface="Times New Roman" panose="02020603050405020304" pitchFamily="18" charset="0"/>
              </a:rPr>
              <a:t>*</a:t>
            </a:r>
            <a:endParaRPr lang="zh-CN" altLang="en-US" sz="2800" dirty="0">
              <a:solidFill>
                <a:srgbClr val="FF0066"/>
              </a:solidFill>
              <a:latin typeface="Times New Roman" panose="02020603050405020304" pitchFamily="18" charset="0"/>
            </a:endParaRPr>
          </a:p>
        </p:txBody>
      </p:sp>
      <p:sp>
        <p:nvSpPr>
          <p:cNvPr id="150593" name="文本框 150592"/>
          <p:cNvSpPr txBox="1"/>
          <p:nvPr/>
        </p:nvSpPr>
        <p:spPr>
          <a:xfrm>
            <a:off x="4495800" y="4267200"/>
            <a:ext cx="601663"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3600" dirty="0">
                <a:latin typeface="Times New Roman" panose="02020603050405020304" pitchFamily="18" charset="0"/>
              </a:rPr>
              <a:t>O</a:t>
            </a:r>
            <a:endParaRPr lang="en-US" altLang="zh-CN" sz="28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0531"/>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nodeType="afterEffect">
                                  <p:stCondLst>
                                    <p:cond delay="0"/>
                                  </p:stCondLst>
                                  <p:childTnLst>
                                    <p:set>
                                      <p:cBhvr>
                                        <p:cTn id="9" dur="1" fill="hold">
                                          <p:stCondLst>
                                            <p:cond delay="0"/>
                                          </p:stCondLst>
                                        </p:cTn>
                                        <p:tgtEl>
                                          <p:spTgt spid="150533"/>
                                        </p:tgtEl>
                                        <p:attrNameLst>
                                          <p:attrName>style.visibility</p:attrName>
                                        </p:attrNameLst>
                                      </p:cBhvr>
                                      <p:to>
                                        <p:strVal val="visible"/>
                                      </p:to>
                                    </p:set>
                                    <p:animEffect transition="in" filter="dissolve">
                                      <p:cBhvr>
                                        <p:cTn id="10" dur="500"/>
                                        <p:tgtEl>
                                          <p:spTgt spid="15053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0532"/>
                                        </p:tgtEl>
                                        <p:attrNameLst>
                                          <p:attrName>style.visibility</p:attrName>
                                        </p:attrNameLst>
                                      </p:cBhvr>
                                      <p:to>
                                        <p:strVal val="visible"/>
                                      </p:to>
                                    </p:set>
                                  </p:childTnLst>
                                </p:cTn>
                              </p:par>
                            </p:childTnLst>
                          </p:cTn>
                        </p:par>
                        <p:par>
                          <p:cTn id="15" fill="hold">
                            <p:stCondLst>
                              <p:cond delay="500"/>
                            </p:stCondLst>
                            <p:childTnLst>
                              <p:par>
                                <p:cTn id="16" presetID="9" presetClass="entr" presetSubtype="0" fill="hold" nodeType="afterEffect">
                                  <p:stCondLst>
                                    <p:cond delay="0"/>
                                  </p:stCondLst>
                                  <p:childTnLst>
                                    <p:set>
                                      <p:cBhvr>
                                        <p:cTn id="17" dur="1" fill="hold">
                                          <p:stCondLst>
                                            <p:cond delay="0"/>
                                          </p:stCondLst>
                                        </p:cTn>
                                        <p:tgtEl>
                                          <p:spTgt spid="150543"/>
                                        </p:tgtEl>
                                        <p:attrNameLst>
                                          <p:attrName>style.visibility</p:attrName>
                                        </p:attrNameLst>
                                      </p:cBhvr>
                                      <p:to>
                                        <p:strVal val="visible"/>
                                      </p:to>
                                    </p:set>
                                    <p:animEffect transition="in" filter="dissolve">
                                      <p:cBhvr>
                                        <p:cTn id="18" dur="500"/>
                                        <p:tgtEl>
                                          <p:spTgt spid="15054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50551"/>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499"/>
                                          </p:stCondLst>
                                        </p:cTn>
                                        <p:tgtEl>
                                          <p:spTgt spid="15057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150552"/>
                                        </p:tgtEl>
                                        <p:attrNameLst>
                                          <p:attrName>style.visibility</p:attrName>
                                        </p:attrNameLst>
                                      </p:cBhvr>
                                      <p:to>
                                        <p:strVal val="visible"/>
                                      </p:to>
                                    </p:set>
                                    <p:animEffect transition="in" filter="slide(fromBottom)">
                                      <p:cBhvr>
                                        <p:cTn id="30" dur="500"/>
                                        <p:tgtEl>
                                          <p:spTgt spid="15055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50553"/>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499"/>
                                          </p:stCondLst>
                                        </p:cTn>
                                        <p:tgtEl>
                                          <p:spTgt spid="15055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499"/>
                                          </p:stCondLst>
                                        </p:cTn>
                                        <p:tgtEl>
                                          <p:spTgt spid="150560"/>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499"/>
                                          </p:stCondLst>
                                        </p:cTn>
                                        <p:tgtEl>
                                          <p:spTgt spid="1505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499"/>
                                          </p:stCondLst>
                                        </p:cTn>
                                        <p:tgtEl>
                                          <p:spTgt spid="150561"/>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nodeType="afterEffect">
                                  <p:stCondLst>
                                    <p:cond delay="0"/>
                                  </p:stCondLst>
                                  <p:childTnLst>
                                    <p:set>
                                      <p:cBhvr>
                                        <p:cTn id="51" dur="1" fill="hold">
                                          <p:stCondLst>
                                            <p:cond delay="499"/>
                                          </p:stCondLst>
                                        </p:cTn>
                                        <p:tgtEl>
                                          <p:spTgt spid="15056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grpId="0" nodeType="clickEffect">
                                  <p:stCondLst>
                                    <p:cond delay="0"/>
                                  </p:stCondLst>
                                  <p:childTnLst>
                                    <p:set>
                                      <p:cBhvr>
                                        <p:cTn id="55" dur="1" fill="hold">
                                          <p:stCondLst>
                                            <p:cond delay="0"/>
                                          </p:stCondLst>
                                        </p:cTn>
                                        <p:tgtEl>
                                          <p:spTgt spid="150563"/>
                                        </p:tgtEl>
                                        <p:attrNameLst>
                                          <p:attrName>style.visibility</p:attrName>
                                        </p:attrNameLst>
                                      </p:cBhvr>
                                      <p:to>
                                        <p:strVal val="visible"/>
                                      </p:to>
                                    </p:set>
                                    <p:animEffect transition="in" filter="slide(fromBottom)">
                                      <p:cBhvr>
                                        <p:cTn id="56" dur="500"/>
                                        <p:tgtEl>
                                          <p:spTgt spid="150563"/>
                                        </p:tgtEl>
                                      </p:cBhvr>
                                    </p:animEffect>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150593"/>
                                        </p:tgtEl>
                                        <p:attrNameLst>
                                          <p:attrName>style.visibility</p:attrName>
                                        </p:attrNameLst>
                                      </p:cBhvr>
                                      <p:to>
                                        <p:strVal val="visible"/>
                                      </p:to>
                                    </p:set>
                                    <p:anim calcmode="lin" valueType="num">
                                      <p:cBhvr>
                                        <p:cTn id="61" dur="500" fill="hold"/>
                                        <p:tgtEl>
                                          <p:spTgt spid="150593"/>
                                        </p:tgtEl>
                                        <p:attrNameLst>
                                          <p:attrName>ppt_w</p:attrName>
                                        </p:attrNameLst>
                                      </p:cBhvr>
                                      <p:tavLst>
                                        <p:tav tm="0">
                                          <p:val>
                                            <p:fltVal val="0.000000"/>
                                          </p:val>
                                        </p:tav>
                                        <p:tav tm="100000">
                                          <p:val>
                                            <p:strVal val="#ppt_w"/>
                                          </p:val>
                                        </p:tav>
                                      </p:tavLst>
                                    </p:anim>
                                    <p:anim calcmode="lin" valueType="num">
                                      <p:cBhvr>
                                        <p:cTn id="62" dur="500" fill="hold"/>
                                        <p:tgtEl>
                                          <p:spTgt spid="150593"/>
                                        </p:tgtEl>
                                        <p:attrNameLst>
                                          <p:attrName>ppt_h</p:attrName>
                                        </p:attrNameLst>
                                      </p:cBhvr>
                                      <p:tavLst>
                                        <p:tav tm="0">
                                          <p:val>
                                            <p:fltVal val="0.000000"/>
                                          </p:val>
                                        </p:tav>
                                        <p:tav tm="100000">
                                          <p:val>
                                            <p:strVal val="#ppt_h"/>
                                          </p:val>
                                        </p:tav>
                                      </p:tavLst>
                                    </p:anim>
                                  </p:childTnLst>
                                </p:cTn>
                              </p:par>
                            </p:childTnLst>
                          </p:cTn>
                        </p:par>
                        <p:par>
                          <p:cTn id="63" fill="hold">
                            <p:stCondLst>
                              <p:cond delay="500"/>
                            </p:stCondLst>
                            <p:childTnLst>
                              <p:par>
                                <p:cTn id="64" presetID="9" presetClass="entr" presetSubtype="0" fill="hold" nodeType="afterEffect">
                                  <p:stCondLst>
                                    <p:cond delay="0"/>
                                  </p:stCondLst>
                                  <p:childTnLst>
                                    <p:set>
                                      <p:cBhvr>
                                        <p:cTn id="65" dur="1" fill="hold">
                                          <p:stCondLst>
                                            <p:cond delay="0"/>
                                          </p:stCondLst>
                                        </p:cTn>
                                        <p:tgtEl>
                                          <p:spTgt spid="150584"/>
                                        </p:tgtEl>
                                        <p:attrNameLst>
                                          <p:attrName>style.visibility</p:attrName>
                                        </p:attrNameLst>
                                      </p:cBhvr>
                                      <p:to>
                                        <p:strVal val="visible"/>
                                      </p:to>
                                    </p:set>
                                    <p:animEffect transition="in" filter="dissolve">
                                      <p:cBhvr>
                                        <p:cTn id="66" dur="500"/>
                                        <p:tgtEl>
                                          <p:spTgt spid="150584"/>
                                        </p:tgtEl>
                                      </p:cBhvr>
                                    </p:animEffect>
                                  </p:childTnLst>
                                </p:cTn>
                              </p:par>
                            </p:childTnLst>
                          </p:cTn>
                        </p:par>
                      </p:childTnLst>
                    </p:cTn>
                  </p:par>
                  <p:par>
                    <p:cTn id="67" fill="hold">
                      <p:stCondLst>
                        <p:cond delay="indefinite"/>
                      </p:stCondLst>
                      <p:childTnLst>
                        <p:par>
                          <p:cTn id="68" fill="hold">
                            <p:stCondLst>
                              <p:cond delay="0"/>
                            </p:stCondLst>
                            <p:childTnLst>
                              <p:par>
                                <p:cTn id="69" presetID="23" presetClass="entr" presetSubtype="16" fill="hold" grpId="0" nodeType="clickEffect">
                                  <p:stCondLst>
                                    <p:cond delay="0"/>
                                  </p:stCondLst>
                                  <p:childTnLst>
                                    <p:set>
                                      <p:cBhvr>
                                        <p:cTn id="70" dur="1" fill="hold">
                                          <p:stCondLst>
                                            <p:cond delay="0"/>
                                          </p:stCondLst>
                                        </p:cTn>
                                        <p:tgtEl>
                                          <p:spTgt spid="150581"/>
                                        </p:tgtEl>
                                        <p:attrNameLst>
                                          <p:attrName>style.visibility</p:attrName>
                                        </p:attrNameLst>
                                      </p:cBhvr>
                                      <p:to>
                                        <p:strVal val="visible"/>
                                      </p:to>
                                    </p:set>
                                    <p:anim calcmode="lin" valueType="num">
                                      <p:cBhvr>
                                        <p:cTn id="71" dur="500" fill="hold"/>
                                        <p:tgtEl>
                                          <p:spTgt spid="150581"/>
                                        </p:tgtEl>
                                        <p:attrNameLst>
                                          <p:attrName>ppt_w</p:attrName>
                                        </p:attrNameLst>
                                      </p:cBhvr>
                                      <p:tavLst>
                                        <p:tav tm="0">
                                          <p:val>
                                            <p:fltVal val="0.000000"/>
                                          </p:val>
                                        </p:tav>
                                        <p:tav tm="100000">
                                          <p:val>
                                            <p:strVal val="#ppt_w"/>
                                          </p:val>
                                        </p:tav>
                                      </p:tavLst>
                                    </p:anim>
                                    <p:anim calcmode="lin" valueType="num">
                                      <p:cBhvr>
                                        <p:cTn id="72" dur="500" fill="hold"/>
                                        <p:tgtEl>
                                          <p:spTgt spid="150581"/>
                                        </p:tgtEl>
                                        <p:attrNameLst>
                                          <p:attrName>ppt_h</p:attrName>
                                        </p:attrNameLst>
                                      </p:cBhvr>
                                      <p:tavLst>
                                        <p:tav tm="0">
                                          <p:val>
                                            <p:fltVal val="0.000000"/>
                                          </p:val>
                                        </p:tav>
                                        <p:tav tm="100000">
                                          <p:val>
                                            <p:strVal val="#ppt_h"/>
                                          </p:val>
                                        </p:tav>
                                      </p:tavLst>
                                    </p:anim>
                                  </p:childTnLst>
                                </p:cTn>
                              </p:par>
                            </p:childTnLst>
                          </p:cTn>
                        </p:par>
                        <p:par>
                          <p:cTn id="73" fill="hold">
                            <p:stCondLst>
                              <p:cond delay="500"/>
                            </p:stCondLst>
                            <p:childTnLst>
                              <p:par>
                                <p:cTn id="74" presetID="23" presetClass="entr" presetSubtype="16" fill="hold" grpId="0" nodeType="afterEffect">
                                  <p:stCondLst>
                                    <p:cond delay="0"/>
                                  </p:stCondLst>
                                  <p:childTnLst>
                                    <p:set>
                                      <p:cBhvr>
                                        <p:cTn id="75" dur="1" fill="hold">
                                          <p:stCondLst>
                                            <p:cond delay="0"/>
                                          </p:stCondLst>
                                        </p:cTn>
                                        <p:tgtEl>
                                          <p:spTgt spid="150592"/>
                                        </p:tgtEl>
                                        <p:attrNameLst>
                                          <p:attrName>style.visibility</p:attrName>
                                        </p:attrNameLst>
                                      </p:cBhvr>
                                      <p:to>
                                        <p:strVal val="visible"/>
                                      </p:to>
                                    </p:set>
                                    <p:anim calcmode="lin" valueType="num">
                                      <p:cBhvr>
                                        <p:cTn id="76" dur="500" fill="hold"/>
                                        <p:tgtEl>
                                          <p:spTgt spid="150592"/>
                                        </p:tgtEl>
                                        <p:attrNameLst>
                                          <p:attrName>ppt_w</p:attrName>
                                        </p:attrNameLst>
                                      </p:cBhvr>
                                      <p:tavLst>
                                        <p:tav tm="0">
                                          <p:val>
                                            <p:fltVal val="0.000000"/>
                                          </p:val>
                                        </p:tav>
                                        <p:tav tm="100000">
                                          <p:val>
                                            <p:strVal val="#ppt_w"/>
                                          </p:val>
                                        </p:tav>
                                      </p:tavLst>
                                    </p:anim>
                                    <p:anim calcmode="lin" valueType="num">
                                      <p:cBhvr>
                                        <p:cTn id="77" dur="500" fill="hold"/>
                                        <p:tgtEl>
                                          <p:spTgt spid="150592"/>
                                        </p:tgtEl>
                                        <p:attrNameLst>
                                          <p:attrName>ppt_h</p:attrName>
                                        </p:attrNameLst>
                                      </p:cBhvr>
                                      <p:tavLst>
                                        <p:tav tm="0">
                                          <p:val>
                                            <p:fltVal val="0.000000"/>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grpId="0" nodeType="clickEffect">
                                  <p:stCondLst>
                                    <p:cond delay="0"/>
                                  </p:stCondLst>
                                  <p:childTnLst>
                                    <p:set>
                                      <p:cBhvr>
                                        <p:cTn id="81" dur="1" fill="hold">
                                          <p:stCondLst>
                                            <p:cond delay="0"/>
                                          </p:stCondLst>
                                        </p:cTn>
                                        <p:tgtEl>
                                          <p:spTgt spid="150582"/>
                                        </p:tgtEl>
                                        <p:attrNameLst>
                                          <p:attrName>style.visibility</p:attrName>
                                        </p:attrNameLst>
                                      </p:cBhvr>
                                      <p:to>
                                        <p:strVal val="visible"/>
                                      </p:to>
                                    </p:set>
                                    <p:anim calcmode="lin" valueType="num">
                                      <p:cBhvr>
                                        <p:cTn id="82" dur="500" fill="hold"/>
                                        <p:tgtEl>
                                          <p:spTgt spid="150582"/>
                                        </p:tgtEl>
                                        <p:attrNameLst>
                                          <p:attrName>ppt_w</p:attrName>
                                        </p:attrNameLst>
                                      </p:cBhvr>
                                      <p:tavLst>
                                        <p:tav tm="0">
                                          <p:val>
                                            <p:fltVal val="0.000000"/>
                                          </p:val>
                                        </p:tav>
                                        <p:tav tm="100000">
                                          <p:val>
                                            <p:strVal val="#ppt_w"/>
                                          </p:val>
                                        </p:tav>
                                      </p:tavLst>
                                    </p:anim>
                                    <p:anim calcmode="lin" valueType="num">
                                      <p:cBhvr>
                                        <p:cTn id="83" dur="500" fill="hold"/>
                                        <p:tgtEl>
                                          <p:spTgt spid="150582"/>
                                        </p:tgtEl>
                                        <p:attrNameLst>
                                          <p:attrName>ppt_h</p:attrName>
                                        </p:attrNameLst>
                                      </p:cBhvr>
                                      <p:tavLst>
                                        <p:tav tm="0">
                                          <p:val>
                                            <p:fltVal val="0.000000"/>
                                          </p:val>
                                        </p:tav>
                                        <p:tav tm="100000">
                                          <p:val>
                                            <p:strVal val="#ppt_h"/>
                                          </p:val>
                                        </p:tav>
                                      </p:tavLst>
                                    </p:anim>
                                  </p:childTnLst>
                                </p:cTn>
                              </p:par>
                            </p:childTnLst>
                          </p:cTn>
                        </p:par>
                        <p:par>
                          <p:cTn id="84" fill="hold">
                            <p:stCondLst>
                              <p:cond delay="500"/>
                            </p:stCondLst>
                            <p:childTnLst>
                              <p:par>
                                <p:cTn id="85" presetID="23" presetClass="entr" presetSubtype="16" fill="hold" grpId="0" nodeType="afterEffect">
                                  <p:stCondLst>
                                    <p:cond delay="0"/>
                                  </p:stCondLst>
                                  <p:childTnLst>
                                    <p:set>
                                      <p:cBhvr>
                                        <p:cTn id="86" dur="1" fill="hold">
                                          <p:stCondLst>
                                            <p:cond delay="0"/>
                                          </p:stCondLst>
                                        </p:cTn>
                                        <p:tgtEl>
                                          <p:spTgt spid="150591"/>
                                        </p:tgtEl>
                                        <p:attrNameLst>
                                          <p:attrName>style.visibility</p:attrName>
                                        </p:attrNameLst>
                                      </p:cBhvr>
                                      <p:to>
                                        <p:strVal val="visible"/>
                                      </p:to>
                                    </p:set>
                                    <p:anim calcmode="lin" valueType="num">
                                      <p:cBhvr>
                                        <p:cTn id="87" dur="500" fill="hold"/>
                                        <p:tgtEl>
                                          <p:spTgt spid="150591"/>
                                        </p:tgtEl>
                                        <p:attrNameLst>
                                          <p:attrName>ppt_w</p:attrName>
                                        </p:attrNameLst>
                                      </p:cBhvr>
                                      <p:tavLst>
                                        <p:tav tm="0">
                                          <p:val>
                                            <p:fltVal val="0.000000"/>
                                          </p:val>
                                        </p:tav>
                                        <p:tav tm="100000">
                                          <p:val>
                                            <p:strVal val="#ppt_w"/>
                                          </p:val>
                                        </p:tav>
                                      </p:tavLst>
                                    </p:anim>
                                    <p:anim calcmode="lin" valueType="num">
                                      <p:cBhvr>
                                        <p:cTn id="88" dur="500" fill="hold"/>
                                        <p:tgtEl>
                                          <p:spTgt spid="150591"/>
                                        </p:tgtEl>
                                        <p:attrNameLst>
                                          <p:attrName>ppt_h</p:attrName>
                                        </p:attrNameLst>
                                      </p:cBhvr>
                                      <p:tavLst>
                                        <p:tav tm="0">
                                          <p:val>
                                            <p:fltVal val="0.00000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nodeType="clickEffect">
                                  <p:stCondLst>
                                    <p:cond delay="0"/>
                                  </p:stCondLst>
                                  <p:childTnLst>
                                    <p:set>
                                      <p:cBhvr>
                                        <p:cTn id="92" dur="1" fill="hold">
                                          <p:stCondLst>
                                            <p:cond delay="0"/>
                                          </p:stCondLst>
                                        </p:cTn>
                                        <p:tgtEl>
                                          <p:spTgt spid="150578"/>
                                        </p:tgtEl>
                                        <p:attrNameLst>
                                          <p:attrName>style.visibility</p:attrName>
                                        </p:attrNameLst>
                                      </p:cBhvr>
                                      <p:to>
                                        <p:strVal val="visible"/>
                                      </p:to>
                                    </p:set>
                                    <p:animEffect transition="in" filter="dissolve">
                                      <p:cBhvr>
                                        <p:cTn id="93" dur="500"/>
                                        <p:tgtEl>
                                          <p:spTgt spid="150578"/>
                                        </p:tgtEl>
                                      </p:cBhvr>
                                    </p:animEffect>
                                  </p:childTnLst>
                                </p:cTn>
                              </p:par>
                            </p:childTnLst>
                          </p:cTn>
                        </p:par>
                        <p:par>
                          <p:cTn id="94" fill="hold">
                            <p:stCondLst>
                              <p:cond delay="500"/>
                            </p:stCondLst>
                            <p:childTnLst>
                              <p:par>
                                <p:cTn id="95" presetID="9" presetClass="entr" presetSubtype="0" fill="hold" nodeType="afterEffect">
                                  <p:stCondLst>
                                    <p:cond delay="0"/>
                                  </p:stCondLst>
                                  <p:childTnLst>
                                    <p:set>
                                      <p:cBhvr>
                                        <p:cTn id="96" dur="1" fill="hold">
                                          <p:stCondLst>
                                            <p:cond delay="0"/>
                                          </p:stCondLst>
                                        </p:cTn>
                                        <p:tgtEl>
                                          <p:spTgt spid="150580"/>
                                        </p:tgtEl>
                                        <p:attrNameLst>
                                          <p:attrName>style.visibility</p:attrName>
                                        </p:attrNameLst>
                                      </p:cBhvr>
                                      <p:to>
                                        <p:strVal val="visible"/>
                                      </p:to>
                                    </p:set>
                                    <p:animEffect transition="in" filter="dissolve">
                                      <p:cBhvr>
                                        <p:cTn id="97" dur="500"/>
                                        <p:tgtEl>
                                          <p:spTgt spid="150580"/>
                                        </p:tgtEl>
                                      </p:cBhvr>
                                    </p:animEffect>
                                  </p:childTnLst>
                                </p:cTn>
                              </p:par>
                            </p:childTnLst>
                          </p:cTn>
                        </p:par>
                        <p:par>
                          <p:cTn id="98" fill="hold">
                            <p:stCondLst>
                              <p:cond delay="1000"/>
                            </p:stCondLst>
                            <p:childTnLst>
                              <p:par>
                                <p:cTn id="99" presetID="9" presetClass="entr" presetSubtype="0" fill="hold" nodeType="afterEffect">
                                  <p:stCondLst>
                                    <p:cond delay="0"/>
                                  </p:stCondLst>
                                  <p:childTnLst>
                                    <p:set>
                                      <p:cBhvr>
                                        <p:cTn id="100" dur="1" fill="hold">
                                          <p:stCondLst>
                                            <p:cond delay="0"/>
                                          </p:stCondLst>
                                        </p:cTn>
                                        <p:tgtEl>
                                          <p:spTgt spid="150579"/>
                                        </p:tgtEl>
                                        <p:attrNameLst>
                                          <p:attrName>style.visibility</p:attrName>
                                        </p:attrNameLst>
                                      </p:cBhvr>
                                      <p:to>
                                        <p:strVal val="visible"/>
                                      </p:to>
                                    </p:set>
                                    <p:animEffect transition="in" filter="dissolve">
                                      <p:cBhvr>
                                        <p:cTn id="101" dur="500"/>
                                        <p:tgtEl>
                                          <p:spTgt spid="150579"/>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150583"/>
                                        </p:tgtEl>
                                        <p:attrNameLst>
                                          <p:attrName>style.visibility</p:attrName>
                                        </p:attrNameLst>
                                      </p:cBhvr>
                                      <p:to>
                                        <p:strVal val="visible"/>
                                      </p:to>
                                    </p:set>
                                    <p:anim calcmode="lin" valueType="num">
                                      <p:cBhvr additive="base">
                                        <p:cTn id="106" dur="500" fill="hold"/>
                                        <p:tgtEl>
                                          <p:spTgt spid="150583"/>
                                        </p:tgtEl>
                                        <p:attrNameLst>
                                          <p:attrName>ppt_x</p:attrName>
                                        </p:attrNameLst>
                                      </p:cBhvr>
                                      <p:tavLst>
                                        <p:tav tm="0">
                                          <p:val>
                                            <p:strVal val="#ppt_x"/>
                                          </p:val>
                                        </p:tav>
                                        <p:tav tm="100000">
                                          <p:val>
                                            <p:strVal val="#ppt_x"/>
                                          </p:val>
                                        </p:tav>
                                      </p:tavLst>
                                    </p:anim>
                                    <p:anim calcmode="lin" valueType="num">
                                      <p:cBhvr additive="base">
                                        <p:cTn id="107" dur="500" fill="hold"/>
                                        <p:tgtEl>
                                          <p:spTgt spid="1505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p:bldP spid="150532" grpId="0"/>
      <p:bldP spid="150552" grpId="0" animBg="1"/>
      <p:bldP spid="150553" grpId="0"/>
      <p:bldP spid="150560" grpId="0"/>
      <p:bldP spid="150563" grpId="0" animBg="1"/>
      <p:bldP spid="150581" grpId="0"/>
      <p:bldP spid="150582" grpId="0"/>
      <p:bldP spid="150583" grpId="0" animBg="1"/>
      <p:bldP spid="150591" grpId="0"/>
      <p:bldP spid="150592" grpId="0"/>
      <p:bldP spid="150593"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9874" name="标题 32769"/>
          <p:cNvSpPr>
            <a:spLocks noGrp="1" noRot="1"/>
          </p:cNvSpPr>
          <p:nvPr>
            <p:ph type="title"/>
          </p:nvPr>
        </p:nvSpPr>
        <p:spPr>
          <a:xfrm>
            <a:off x="609600" y="1917700"/>
            <a:ext cx="7772400" cy="647700"/>
          </a:xfrm>
        </p:spPr>
        <p:txBody>
          <a:bodyPr vert="horz" wrap="square" lIns="91440" tIns="45720" rIns="91440" bIns="45720" anchor="ctr" anchorCtr="0"/>
          <a:p>
            <a:pPr algn="l" eaLnBrk="1" hangingPunct="1">
              <a:buClr>
                <a:srgbClr val="FF0000"/>
              </a:buClr>
              <a:buSzPct val="90000"/>
              <a:buFont typeface="Wingdings" panose="05000000000000000000" pitchFamily="2" charset="2"/>
              <a:buChar char="Ø"/>
            </a:pPr>
            <a:r>
              <a:rPr lang="zh-CN" altLang="en-US" sz="3200" b="1" dirty="0">
                <a:solidFill>
                  <a:srgbClr val="000000"/>
                </a:solidFill>
              </a:rPr>
              <a:t>共价键的方向性</a:t>
            </a:r>
            <a:endParaRPr lang="zh-CN" altLang="en-US" sz="3200" b="1" dirty="0">
              <a:solidFill>
                <a:srgbClr val="000000"/>
              </a:solidFill>
            </a:endParaRPr>
          </a:p>
        </p:txBody>
      </p:sp>
      <p:sp>
        <p:nvSpPr>
          <p:cNvPr id="79875" name="内容占位符 32770"/>
          <p:cNvSpPr>
            <a:spLocks noGrp="1" noRot="1"/>
          </p:cNvSpPr>
          <p:nvPr>
            <p:ph idx="1"/>
          </p:nvPr>
        </p:nvSpPr>
        <p:spPr>
          <a:xfrm>
            <a:off x="323850" y="2617788"/>
            <a:ext cx="8496300" cy="2540000"/>
          </a:xfrm>
        </p:spPr>
        <p:txBody>
          <a:bodyPr vert="horz" wrap="square" lIns="91440" tIns="45720" rIns="91440" bIns="45720" anchor="t" anchorCtr="0"/>
          <a:p>
            <a:pPr eaLnBrk="1" hangingPunct="1">
              <a:lnSpc>
                <a:spcPct val="110000"/>
              </a:lnSpc>
              <a:buClr>
                <a:srgbClr val="FF0000"/>
              </a:buClr>
              <a:buSzPct val="80000"/>
              <a:buFont typeface="Wingdings" panose="05000000000000000000" pitchFamily="2" charset="2"/>
              <a:buChar char="¯"/>
            </a:pPr>
            <a:r>
              <a:rPr lang="zh-CN" altLang="en-US" sz="2800" b="1" dirty="0">
                <a:solidFill>
                  <a:srgbClr val="000000"/>
                </a:solidFill>
                <a:latin typeface="Times New Roman" panose="02020603050405020304" pitchFamily="18" charset="0"/>
              </a:rPr>
              <a:t>指一个原子与其它原子形成共价键时有一定角度。</a:t>
            </a:r>
            <a:endParaRPr lang="zh-CN" altLang="en-US" sz="2800" b="1" dirty="0">
              <a:solidFill>
                <a:srgbClr val="000000"/>
              </a:solidFill>
              <a:latin typeface="Times New Roman" panose="02020603050405020304" pitchFamily="18" charset="0"/>
            </a:endParaRPr>
          </a:p>
          <a:p>
            <a:pPr eaLnBrk="1" hangingPunct="1">
              <a:lnSpc>
                <a:spcPct val="110000"/>
              </a:lnSpc>
              <a:buClr>
                <a:srgbClr val="FF0000"/>
              </a:buClr>
              <a:buSzPct val="80000"/>
              <a:buFont typeface="Wingdings" panose="05000000000000000000" pitchFamily="2" charset="2"/>
              <a:buChar char="¯"/>
            </a:pPr>
            <a:r>
              <a:rPr lang="zh-CN" altLang="en-US" sz="2800" b="1" dirty="0">
                <a:solidFill>
                  <a:srgbClr val="000000"/>
                </a:solidFill>
                <a:latin typeface="Times New Roman" panose="02020603050405020304" pitchFamily="18" charset="0"/>
              </a:rPr>
              <a:t>其原因是原子轨道</a:t>
            </a:r>
            <a:r>
              <a:rPr lang="en-US" altLang="zh-CN" sz="2800" b="1" i="1" dirty="0">
                <a:solidFill>
                  <a:srgbClr val="000000"/>
                </a:solidFill>
                <a:latin typeface="Times New Roman" panose="02020603050405020304" pitchFamily="18" charset="0"/>
              </a:rPr>
              <a:t>p、d、f </a:t>
            </a:r>
            <a:r>
              <a:rPr lang="zh-CN" altLang="en-US" sz="2800" b="1" dirty="0">
                <a:solidFill>
                  <a:srgbClr val="000000"/>
                </a:solidFill>
                <a:latin typeface="Times New Roman" panose="02020603050405020304" pitchFamily="18" charset="0"/>
              </a:rPr>
              <a:t>有方向性。</a:t>
            </a:r>
            <a:endParaRPr lang="zh-CN" altLang="en-US" sz="2800" b="1" dirty="0">
              <a:solidFill>
                <a:srgbClr val="000000"/>
              </a:solidFill>
              <a:latin typeface="Times New Roman" panose="02020603050405020304" pitchFamily="18" charset="0"/>
            </a:endParaRPr>
          </a:p>
          <a:p>
            <a:pPr eaLnBrk="1" hangingPunct="1">
              <a:lnSpc>
                <a:spcPct val="110000"/>
              </a:lnSpc>
              <a:buClr>
                <a:srgbClr val="FF0000"/>
              </a:buClr>
              <a:buSzPct val="80000"/>
              <a:buFont typeface="Wingdings" panose="05000000000000000000" pitchFamily="2" charset="2"/>
              <a:buChar char="¯"/>
            </a:pPr>
            <a:r>
              <a:rPr lang="zh-CN" altLang="en-US" sz="2800" b="1" dirty="0">
                <a:solidFill>
                  <a:srgbClr val="000000"/>
                </a:solidFill>
                <a:latin typeface="Times New Roman" panose="02020603050405020304" pitchFamily="18" charset="0"/>
              </a:rPr>
              <a:t>成键的方向性由原子轨道最大重叠原则决定。</a:t>
            </a:r>
            <a:endParaRPr lang="zh-CN" altLang="en-US" sz="2800" b="1" dirty="0">
              <a:solidFill>
                <a:srgbClr val="000000"/>
              </a:solidFill>
              <a:latin typeface="Times New Roman" panose="02020603050405020304" pitchFamily="18" charset="0"/>
            </a:endParaRPr>
          </a:p>
          <a:p>
            <a:pPr eaLnBrk="1" hangingPunct="1">
              <a:lnSpc>
                <a:spcPct val="110000"/>
              </a:lnSpc>
              <a:buClr>
                <a:srgbClr val="FF0000"/>
              </a:buClr>
              <a:buSzPct val="80000"/>
              <a:buFont typeface="Wingdings" panose="05000000000000000000" pitchFamily="2" charset="2"/>
              <a:buChar char="¯"/>
            </a:pPr>
            <a:r>
              <a:rPr lang="zh-CN" altLang="en-US" sz="2800" b="1" dirty="0">
                <a:solidFill>
                  <a:srgbClr val="000000"/>
                </a:solidFill>
                <a:latin typeface="Times New Roman" panose="02020603050405020304" pitchFamily="18" charset="0"/>
              </a:rPr>
              <a:t>会影响分子的空间构型以及一些性质(如极性)。</a:t>
            </a:r>
            <a:endParaRPr lang="zh-CN" altLang="en-US" sz="2800" b="1" dirty="0">
              <a:solidFill>
                <a:srgbClr val="000000"/>
              </a:solidFill>
              <a:latin typeface="Times New Roman" panose="02020603050405020304" pitchFamily="18" charset="0"/>
            </a:endParaRPr>
          </a:p>
        </p:txBody>
      </p:sp>
      <p:sp>
        <p:nvSpPr>
          <p:cNvPr id="79876" name="矩形 32771"/>
          <p:cNvSpPr>
            <a:spLocks noRot="1"/>
          </p:cNvSpPr>
          <p:nvPr/>
        </p:nvSpPr>
        <p:spPr>
          <a:xfrm>
            <a:off x="588963" y="1268413"/>
            <a:ext cx="5638800" cy="6477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solidFill>
                  <a:srgbClr val="000000"/>
                </a:solidFill>
                <a:latin typeface="Times New Roman" panose="02020603050405020304" pitchFamily="18" charset="0"/>
                <a:ea typeface="黑体" panose="02010609060101010101" pitchFamily="49" charset="-122"/>
              </a:rPr>
              <a:t>2. </a:t>
            </a:r>
            <a:r>
              <a:rPr lang="zh-CN" altLang="en-US" b="1" dirty="0">
                <a:solidFill>
                  <a:srgbClr val="000000"/>
                </a:solidFill>
                <a:latin typeface="Times New Roman" panose="02020603050405020304" pitchFamily="18" charset="0"/>
                <a:ea typeface="黑体" panose="02010609060101010101" pitchFamily="49" charset="-122"/>
              </a:rPr>
              <a:t>共价键理论要点</a:t>
            </a:r>
            <a:endParaRPr lang="zh-CN" altLang="en-US" b="1" dirty="0">
              <a:solidFill>
                <a:srgbClr val="000000"/>
              </a:solidFill>
              <a:latin typeface="Times New Roman" panose="02020603050405020304" pitchFamily="18" charset="0"/>
              <a:ea typeface="黑体" panose="02010609060101010101" pitchFamily="49" charset="-122"/>
            </a:endParaRPr>
          </a:p>
        </p:txBody>
      </p:sp>
      <p:sp>
        <p:nvSpPr>
          <p:cNvPr id="32773" name="矩形 32772"/>
          <p:cNvSpPr/>
          <p:nvPr/>
        </p:nvSpPr>
        <p:spPr>
          <a:xfrm>
            <a:off x="874713" y="477838"/>
            <a:ext cx="8018463" cy="647700"/>
          </a:xfrm>
          <a:prstGeom prst="rect">
            <a:avLst/>
          </a:prstGeom>
          <a:noFill/>
          <a:ln w="9525">
            <a:noFill/>
          </a:ln>
        </p:spPr>
        <p:txBody>
          <a:bodyPr/>
          <a:lstStyle/>
          <a:p>
            <a:pPr marL="0" marR="0" lvl="0" indent="0" algn="l" defTabSz="914400" rtl="0" eaLnBrk="1" fontAlgn="base" latinLnBrk="0" hangingPunct="1">
              <a:lnSpc>
                <a:spcPct val="110000"/>
              </a:lnSpc>
              <a:spcBef>
                <a:spcPct val="0"/>
              </a:spcBef>
              <a:spcAft>
                <a:spcPct val="40000"/>
              </a:spcAft>
              <a:buClrTx/>
              <a:buSzTx/>
              <a:buFontTx/>
              <a:buNone/>
              <a:defRPr/>
            </a:pPr>
            <a:r>
              <a:rPr kumimoji="0" lang="zh-CN" altLang="en-US"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二、价键理论(</a:t>
            </a:r>
            <a:r>
              <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Valence Bond Theory)</a:t>
            </a:r>
            <a:endPar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endParaRPr>
          </a:p>
        </p:txBody>
      </p:sp>
      <p:sp>
        <p:nvSpPr>
          <p:cNvPr id="79878" name="直接连接符 32773"/>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2" name="文本框 1"/>
          <p:cNvSpPr txBox="1"/>
          <p:nvPr/>
        </p:nvSpPr>
        <p:spPr>
          <a:xfrm>
            <a:off x="720725" y="4956175"/>
            <a:ext cx="4376738" cy="4984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571500" lvl="0" indent="-571500" eaLnBrk="1" hangingPunct="1">
              <a:lnSpc>
                <a:spcPct val="110000"/>
              </a:lnSpc>
              <a:buFontTx/>
              <a:buNone/>
            </a:pPr>
            <a:r>
              <a:rPr lang="zh-CN" altLang="en-US" sz="2400" b="1" dirty="0">
                <a:solidFill>
                  <a:srgbClr val="000000"/>
                </a:solidFill>
              </a:rPr>
              <a:t>*  </a:t>
            </a:r>
            <a:r>
              <a:rPr lang="en-US" altLang="zh-CN" sz="2400" b="1" i="1" dirty="0">
                <a:solidFill>
                  <a:srgbClr val="000000"/>
                </a:solidFill>
                <a:latin typeface="Times New Roman" panose="02020603050405020304" pitchFamily="18" charset="0"/>
              </a:rPr>
              <a:t>s</a:t>
            </a:r>
            <a:r>
              <a:rPr lang="en-US" altLang="zh-CN" sz="2400" b="1" dirty="0">
                <a:solidFill>
                  <a:srgbClr val="000000"/>
                </a:solidFill>
                <a:latin typeface="Times New Roman" panose="02020603050405020304" pitchFamily="18" charset="0"/>
              </a:rPr>
              <a:t>-</a:t>
            </a:r>
            <a:r>
              <a:rPr lang="en-US" altLang="zh-CN" sz="2400" b="1" i="1" dirty="0">
                <a:solidFill>
                  <a:srgbClr val="000000"/>
                </a:solidFill>
                <a:latin typeface="Times New Roman" panose="02020603050405020304" pitchFamily="18" charset="0"/>
              </a:rPr>
              <a:t>s</a:t>
            </a:r>
            <a:r>
              <a:rPr lang="zh-CN" altLang="en-US" sz="2400" b="1" dirty="0">
                <a:solidFill>
                  <a:srgbClr val="000000"/>
                </a:solidFill>
              </a:rPr>
              <a:t>共价键没有方向性</a:t>
            </a:r>
            <a:r>
              <a:rPr lang="zh-CN" altLang="en-US" sz="2400" b="1" dirty="0">
                <a:solidFill>
                  <a:srgbClr val="000000"/>
                </a:solidFill>
                <a:latin typeface="Times New Roman" panose="02020603050405020304" pitchFamily="18" charset="0"/>
              </a:rPr>
              <a:t>(</a:t>
            </a:r>
            <a:r>
              <a:rPr lang="en-US" altLang="zh-CN" sz="2400" b="1" dirty="0">
                <a:solidFill>
                  <a:srgbClr val="000000"/>
                </a:solidFill>
                <a:latin typeface="Times New Roman" panose="02020603050405020304" pitchFamily="18" charset="0"/>
              </a:rPr>
              <a:t>WHY?)</a:t>
            </a:r>
            <a:endParaRPr lang="zh-CN" altLang="en-US" sz="2400" dirty="0">
              <a:latin typeface="Times New Roman" panose="02020603050405020304" pitchFamily="18"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81922" name="标题 33793"/>
          <p:cNvSpPr>
            <a:spLocks noGrp="1" noRot="1"/>
          </p:cNvSpPr>
          <p:nvPr>
            <p:ph type="title"/>
          </p:nvPr>
        </p:nvSpPr>
        <p:spPr>
          <a:xfrm>
            <a:off x="1692275" y="685800"/>
            <a:ext cx="5543550" cy="655638"/>
          </a:xfrm>
          <a:ln w="6350">
            <a:solidFill>
              <a:srgbClr val="FF0000">
                <a:alpha val="100000"/>
              </a:srgbClr>
            </a:solidFill>
            <a:miter lim="800000"/>
          </a:ln>
        </p:spPr>
        <p:txBody>
          <a:bodyPr vert="horz" wrap="square" lIns="91440" tIns="45720" rIns="91440" bIns="45720" anchor="ctr" anchorCtr="0"/>
          <a:p>
            <a:pPr eaLnBrk="1" hangingPunct="1"/>
            <a:r>
              <a:rPr lang="zh-CN" altLang="en-US" sz="3200" b="1" dirty="0">
                <a:ea typeface="黑体" panose="02010609060101010101" pitchFamily="49" charset="-122"/>
              </a:rPr>
              <a:t>例：氯化氢分子的结构</a:t>
            </a:r>
            <a:endParaRPr lang="zh-CN" altLang="en-US" sz="3200" b="1" dirty="0">
              <a:ea typeface="黑体" panose="02010609060101010101" pitchFamily="49" charset="-122"/>
            </a:endParaRPr>
          </a:p>
        </p:txBody>
      </p:sp>
      <p:sp>
        <p:nvSpPr>
          <p:cNvPr id="81923" name="Line 2"/>
          <p:cNvSpPr/>
          <p:nvPr/>
        </p:nvSpPr>
        <p:spPr>
          <a:xfrm>
            <a:off x="3970338" y="2514600"/>
            <a:ext cx="0" cy="3917950"/>
          </a:xfrm>
          <a:prstGeom prst="line">
            <a:avLst/>
          </a:prstGeom>
          <a:ln w="9525" cap="flat" cmpd="sng">
            <a:solidFill>
              <a:schemeClr val="tx1"/>
            </a:solidFill>
            <a:prstDash val="solid"/>
            <a:headEnd type="none" w="med" len="med"/>
            <a:tailEnd type="none" w="med" len="med"/>
          </a:ln>
        </p:spPr>
      </p:sp>
      <p:sp>
        <p:nvSpPr>
          <p:cNvPr id="81924" name="Oval 3"/>
          <p:cNvSpPr/>
          <p:nvPr/>
        </p:nvSpPr>
        <p:spPr>
          <a:xfrm>
            <a:off x="2932113" y="3430588"/>
            <a:ext cx="1016000" cy="863600"/>
          </a:xfrm>
          <a:prstGeom prst="ellipse">
            <a:avLst/>
          </a:prstGeom>
          <a:gradFill rotWithShape="1">
            <a:gsLst>
              <a:gs pos="0">
                <a:srgbClr val="FFFFFF"/>
              </a:gs>
              <a:gs pos="100000">
                <a:srgbClr val="000000"/>
              </a:gs>
            </a:gsLst>
            <a:lin ang="0" scaled="1"/>
            <a:tileRect/>
          </a:gradFill>
          <a:ln w="38100"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1925" name="Oval 4"/>
          <p:cNvSpPr/>
          <p:nvPr/>
        </p:nvSpPr>
        <p:spPr>
          <a:xfrm>
            <a:off x="4002088" y="3430588"/>
            <a:ext cx="1016000" cy="863600"/>
          </a:xfrm>
          <a:prstGeom prst="ellipse">
            <a:avLst/>
          </a:prstGeom>
          <a:gradFill rotWithShape="1">
            <a:gsLst>
              <a:gs pos="0">
                <a:srgbClr val="000000"/>
              </a:gs>
              <a:gs pos="100000">
                <a:srgbClr val="FFFFFF"/>
              </a:gs>
            </a:gsLst>
            <a:lin ang="0" scaled="1"/>
            <a:tileRect/>
          </a:gradFill>
          <a:ln w="38100" cap="flat" cmpd="sng">
            <a:solidFill>
              <a:srgbClr val="FF0066"/>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1926" name="Line 6"/>
          <p:cNvSpPr/>
          <p:nvPr/>
        </p:nvSpPr>
        <p:spPr>
          <a:xfrm flipV="1">
            <a:off x="322263" y="3862388"/>
            <a:ext cx="7994650" cy="0"/>
          </a:xfrm>
          <a:prstGeom prst="line">
            <a:avLst/>
          </a:prstGeom>
          <a:ln w="9525" cap="flat" cmpd="sng">
            <a:solidFill>
              <a:schemeClr val="tx1"/>
            </a:solidFill>
            <a:prstDash val="solid"/>
            <a:headEnd type="none" w="med" len="med"/>
            <a:tailEnd type="arrow" w="med" len="med"/>
          </a:ln>
        </p:spPr>
      </p:sp>
      <p:sp>
        <p:nvSpPr>
          <p:cNvPr id="81927" name="Oval 7"/>
          <p:cNvSpPr/>
          <p:nvPr/>
        </p:nvSpPr>
        <p:spPr>
          <a:xfrm>
            <a:off x="3927475" y="3786188"/>
            <a:ext cx="88900" cy="88900"/>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nvGrpSpPr>
          <p:cNvPr id="4" name="Group 12"/>
          <p:cNvGrpSpPr/>
          <p:nvPr/>
        </p:nvGrpSpPr>
        <p:grpSpPr>
          <a:xfrm>
            <a:off x="4645025" y="1917700"/>
            <a:ext cx="1000125" cy="1008063"/>
            <a:chOff x="2247" y="1710"/>
            <a:chExt cx="630" cy="630"/>
          </a:xfrm>
        </p:grpSpPr>
        <p:sp>
          <p:nvSpPr>
            <p:cNvPr id="81938" name="Oval 13"/>
            <p:cNvSpPr/>
            <p:nvPr/>
          </p:nvSpPr>
          <p:spPr>
            <a:xfrm>
              <a:off x="2247" y="1710"/>
              <a:ext cx="630" cy="630"/>
            </a:xfrm>
            <a:prstGeom prst="ellipse">
              <a:avLst/>
            </a:prstGeom>
            <a:noFill/>
            <a:ln w="38100" cap="flat" cmpd="sng">
              <a:solidFill>
                <a:schemeClr val="accent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1939" name="Oval 14"/>
            <p:cNvSpPr/>
            <p:nvPr/>
          </p:nvSpPr>
          <p:spPr>
            <a:xfrm>
              <a:off x="2531" y="1985"/>
              <a:ext cx="56" cy="56"/>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5" name="Group 15"/>
          <p:cNvGrpSpPr/>
          <p:nvPr/>
        </p:nvGrpSpPr>
        <p:grpSpPr>
          <a:xfrm rot="-130898">
            <a:off x="3500438" y="5446713"/>
            <a:ext cx="1000125" cy="1000125"/>
            <a:chOff x="2247" y="1710"/>
            <a:chExt cx="630" cy="630"/>
          </a:xfrm>
        </p:grpSpPr>
        <p:sp>
          <p:nvSpPr>
            <p:cNvPr id="81936" name="Oval 16"/>
            <p:cNvSpPr/>
            <p:nvPr/>
          </p:nvSpPr>
          <p:spPr>
            <a:xfrm>
              <a:off x="2247" y="1710"/>
              <a:ext cx="630" cy="630"/>
            </a:xfrm>
            <a:prstGeom prst="ellipse">
              <a:avLst/>
            </a:prstGeom>
            <a:noFill/>
            <a:ln w="38100" cap="flat" cmpd="sng">
              <a:solidFill>
                <a:schemeClr val="accent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1937" name="Oval 17"/>
            <p:cNvSpPr/>
            <p:nvPr/>
          </p:nvSpPr>
          <p:spPr>
            <a:xfrm>
              <a:off x="2531" y="1985"/>
              <a:ext cx="56" cy="56"/>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81930" name="Text Box 21"/>
          <p:cNvSpPr txBox="1"/>
          <p:nvPr/>
        </p:nvSpPr>
        <p:spPr>
          <a:xfrm>
            <a:off x="4427538" y="3359150"/>
            <a:ext cx="576262"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solidFill>
                  <a:srgbClr val="FF0000"/>
                </a:solidFill>
                <a:latin typeface="Times New Roman" panose="02020603050405020304" pitchFamily="18" charset="0"/>
              </a:rPr>
              <a:t>＋</a:t>
            </a:r>
            <a:endParaRPr lang="zh-CN" altLang="en-US" sz="2400" dirty="0">
              <a:solidFill>
                <a:srgbClr val="FF0000"/>
              </a:solidFill>
              <a:latin typeface="Times New Roman" panose="02020603050405020304" pitchFamily="18" charset="0"/>
            </a:endParaRPr>
          </a:p>
        </p:txBody>
      </p:sp>
      <p:sp>
        <p:nvSpPr>
          <p:cNvPr id="81931" name="Text Box 22"/>
          <p:cNvSpPr txBox="1"/>
          <p:nvPr/>
        </p:nvSpPr>
        <p:spPr>
          <a:xfrm>
            <a:off x="2987675" y="3359150"/>
            <a:ext cx="576263"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solidFill>
                  <a:srgbClr val="FF0000"/>
                </a:solidFill>
                <a:latin typeface="Times New Roman" panose="02020603050405020304" pitchFamily="18" charset="0"/>
              </a:rPr>
              <a:t>－</a:t>
            </a:r>
            <a:endParaRPr lang="zh-CN" altLang="en-US" sz="2400" dirty="0">
              <a:solidFill>
                <a:srgbClr val="FF0000"/>
              </a:solidFill>
              <a:latin typeface="Times New Roman" panose="02020603050405020304" pitchFamily="18" charset="0"/>
            </a:endParaRPr>
          </a:p>
        </p:txBody>
      </p:sp>
      <p:sp>
        <p:nvSpPr>
          <p:cNvPr id="81932" name="Text Box 23"/>
          <p:cNvSpPr txBox="1"/>
          <p:nvPr/>
        </p:nvSpPr>
        <p:spPr>
          <a:xfrm>
            <a:off x="7958138" y="4006850"/>
            <a:ext cx="50482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3600" i="1" dirty="0">
                <a:latin typeface="Times New Roman" panose="02020603050405020304" pitchFamily="18" charset="0"/>
              </a:rPr>
              <a:t>x</a:t>
            </a:r>
            <a:endParaRPr lang="en-US" altLang="zh-CN" sz="3600" i="1" dirty="0">
              <a:latin typeface="Times New Roman" panose="02020603050405020304" pitchFamily="18" charset="0"/>
            </a:endParaRPr>
          </a:p>
        </p:txBody>
      </p:sp>
      <p:grpSp>
        <p:nvGrpSpPr>
          <p:cNvPr id="6" name="Group 24"/>
          <p:cNvGrpSpPr/>
          <p:nvPr/>
        </p:nvGrpSpPr>
        <p:grpSpPr>
          <a:xfrm>
            <a:off x="6597650" y="3359150"/>
            <a:ext cx="1000125" cy="1000125"/>
            <a:chOff x="2247" y="1710"/>
            <a:chExt cx="630" cy="630"/>
          </a:xfrm>
        </p:grpSpPr>
        <p:sp>
          <p:nvSpPr>
            <p:cNvPr id="81934" name="Oval 25"/>
            <p:cNvSpPr/>
            <p:nvPr/>
          </p:nvSpPr>
          <p:spPr>
            <a:xfrm>
              <a:off x="2247" y="1710"/>
              <a:ext cx="630" cy="630"/>
            </a:xfrm>
            <a:prstGeom prst="ellipse">
              <a:avLst/>
            </a:prstGeom>
            <a:noFill/>
            <a:ln w="38100" cap="flat" cmpd="sng">
              <a:solidFill>
                <a:schemeClr val="accent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1935" name="Oval 26"/>
            <p:cNvSpPr/>
            <p:nvPr/>
          </p:nvSpPr>
          <p:spPr>
            <a:xfrm>
              <a:off x="2531" y="1985"/>
              <a:ext cx="56" cy="56"/>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0.00035 -0.00069 L -0.03889 0.08417 " pathEditMode="relative" rAng="0" ptsTypes="AA">
                                      <p:cBhvr>
                                        <p:cTn id="8" dur="2000" fill="hold"/>
                                        <p:tgtEl>
                                          <p:spTgt spid="4"/>
                                        </p:tgtEl>
                                        <p:attrNameLst>
                                          <p:attrName>ppt_x</p:attrName>
                                          <p:attrName>ppt_y</p:attrName>
                                        </p:attrNameLst>
                                      </p:cBhvr>
                                      <p:rCtr x="-1900" y="4200"/>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nodeType="clickEffect">
                                  <p:stCondLst>
                                    <p:cond delay="0"/>
                                  </p:stCondLst>
                                  <p:childTnLst>
                                    <p:animMotion origin="layout" path="M -0.046667 0.094537 L 0.063542 -0.136481 " pathEditMode="relative" ptsTypes="">
                                      <p:cBhvr>
                                        <p:cTn id="12" dur="2000" fill="hold"/>
                                        <p:tgtEl>
                                          <p:spTgt spid="4"/>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0"/>
                                  </p:stCondLst>
                                  <p:childTnLst>
                                    <p:animMotion origin="layout" path="M 0.00226 -0.14243 L 0.00226 -0.23122 " pathEditMode="relative" rAng="0" ptsTypes="AA">
                                      <p:cBhvr>
                                        <p:cTn id="20" dur="2000" fill="hold"/>
                                        <p:tgtEl>
                                          <p:spTgt spid="5"/>
                                        </p:tgtEl>
                                        <p:attrNameLst>
                                          <p:attrName>ppt_x</p:attrName>
                                          <p:attrName>ppt_y</p:attrName>
                                        </p:attrNameLst>
                                      </p:cBhvr>
                                      <p:rCtr x="0" y="-4400"/>
                                    </p:animMotion>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00278 -0.220000 L -0.000278 0.112037 " pathEditMode="relative" ptsTypes="">
                                      <p:cBhvr>
                                        <p:cTn id="24" dur="2000" fill="hold"/>
                                        <p:tgtEl>
                                          <p:spTgt spid="5"/>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3" presetClass="path" presetSubtype="0" accel="50000" decel="50000" fill="hold" nodeType="clickEffect">
                                  <p:stCondLst>
                                    <p:cond delay="0"/>
                                  </p:stCondLst>
                                  <p:childTnLst>
                                    <p:animMotion origin="layout" path="M -1.38889E-6 -4.62428E-6 L -0.20521 0.00047 " pathEditMode="relative" rAng="0" ptsTypes="AA">
                                      <p:cBhvr>
                                        <p:cTn id="32" dur="2000" fill="hold"/>
                                        <p:tgtEl>
                                          <p:spTgt spid="6"/>
                                        </p:tgtEl>
                                        <p:attrNameLst>
                                          <p:attrName>ppt_x</p:attrName>
                                          <p:attrName>ppt_y</p:attrName>
                                        </p:attrNameLst>
                                      </p:cBhvr>
                                      <p:rCtr x="-103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83970" name="内容占位符 7170"/>
          <p:cNvSpPr>
            <a:spLocks noGrp="1" noRot="1"/>
          </p:cNvSpPr>
          <p:nvPr>
            <p:ph idx="1"/>
          </p:nvPr>
        </p:nvSpPr>
        <p:spPr>
          <a:xfrm>
            <a:off x="468313" y="1700213"/>
            <a:ext cx="8351837" cy="3600450"/>
          </a:xfrm>
        </p:spPr>
        <p:txBody>
          <a:bodyPr vert="horz" wrap="square" lIns="91440" tIns="45720" rIns="91440" bIns="45720" anchor="t" anchorCtr="0"/>
          <a:p>
            <a:pPr eaLnBrk="1" hangingPunct="1">
              <a:lnSpc>
                <a:spcPct val="140000"/>
              </a:lnSpc>
              <a:spcBef>
                <a:spcPct val="0"/>
              </a:spcBef>
              <a:buClr>
                <a:srgbClr val="FF0000"/>
              </a:buClr>
              <a:buSzPct val="90000"/>
              <a:buFont typeface="Wingdings" panose="05000000000000000000" pitchFamily="2" charset="2"/>
              <a:buChar char="Ø"/>
            </a:pPr>
            <a:r>
              <a:rPr lang="en-US" altLang="zh-CN" sz="2800" b="1" i="1" dirty="0">
                <a:solidFill>
                  <a:srgbClr val="000000"/>
                </a:solidFill>
              </a:rPr>
              <a:t>σ</a:t>
            </a:r>
            <a:r>
              <a:rPr lang="zh-CN" altLang="en-US" sz="2800" b="1" dirty="0">
                <a:solidFill>
                  <a:srgbClr val="000000"/>
                </a:solidFill>
              </a:rPr>
              <a:t>键：</a:t>
            </a:r>
            <a:endParaRPr lang="zh-CN" altLang="en-US" sz="2800" b="1" dirty="0">
              <a:solidFill>
                <a:srgbClr val="000000"/>
              </a:solidFill>
            </a:endParaRPr>
          </a:p>
          <a:p>
            <a:pPr eaLnBrk="1" hangingPunct="1">
              <a:lnSpc>
                <a:spcPct val="140000"/>
              </a:lnSpc>
              <a:spcBef>
                <a:spcPct val="0"/>
              </a:spcBef>
              <a:buClr>
                <a:srgbClr val="FF0000"/>
              </a:buClr>
              <a:buSzPct val="90000"/>
              <a:buNone/>
            </a:pP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a.</a:t>
            </a:r>
            <a:r>
              <a:rPr lang="zh-CN" altLang="en-US" sz="2800" b="1" dirty="0">
                <a:solidFill>
                  <a:srgbClr val="000000"/>
                </a:solidFill>
              </a:rPr>
              <a:t>重叠沿核连线方向</a:t>
            </a:r>
            <a:r>
              <a:rPr lang="zh-CN" altLang="en-US" sz="2800" b="1" dirty="0">
                <a:solidFill>
                  <a:srgbClr val="000000"/>
                </a:solidFill>
                <a:latin typeface="Times New Roman" panose="02020603050405020304" pitchFamily="18" charset="0"/>
              </a:rPr>
              <a:t>(“</a:t>
            </a:r>
            <a:r>
              <a:rPr lang="zh-CN" altLang="en-US" sz="2800" b="1" dirty="0">
                <a:solidFill>
                  <a:srgbClr val="000000"/>
                </a:solidFill>
              </a:rPr>
              <a:t>头碰头</a:t>
            </a:r>
            <a:r>
              <a:rPr lang="zh-CN" altLang="en-US" sz="2800" b="1" dirty="0">
                <a:solidFill>
                  <a:srgbClr val="000000"/>
                </a:solidFill>
                <a:latin typeface="Times New Roman" panose="02020603050405020304" pitchFamily="18" charset="0"/>
              </a:rPr>
              <a:t>”)；</a:t>
            </a:r>
            <a:endParaRPr lang="zh-CN" altLang="en-US" sz="2800" b="1" dirty="0">
              <a:solidFill>
                <a:srgbClr val="000000"/>
              </a:solidFill>
              <a:latin typeface="Times New Roman" panose="02020603050405020304" pitchFamily="18" charset="0"/>
            </a:endParaRPr>
          </a:p>
          <a:p>
            <a:pPr eaLnBrk="1" hangingPunct="1">
              <a:lnSpc>
                <a:spcPct val="140000"/>
              </a:lnSpc>
              <a:spcBef>
                <a:spcPct val="0"/>
              </a:spcBef>
              <a:buClr>
                <a:srgbClr val="FF0000"/>
              </a:buClr>
              <a:buSzPct val="90000"/>
              <a:buNone/>
            </a:pPr>
            <a:r>
              <a:rPr lang="zh-CN" altLang="en-US" sz="2800" b="1" dirty="0">
                <a:solidFill>
                  <a:srgbClr val="000000"/>
                </a:solidFill>
              </a:rPr>
              <a:t> </a:t>
            </a:r>
            <a:r>
              <a:rPr lang="en-US" altLang="zh-CN" sz="2800" b="1" dirty="0">
                <a:solidFill>
                  <a:srgbClr val="000000"/>
                </a:solidFill>
                <a:latin typeface="Times New Roman" panose="02020603050405020304" pitchFamily="18" charset="0"/>
              </a:rPr>
              <a:t>b.</a:t>
            </a:r>
            <a:r>
              <a:rPr lang="zh-CN" altLang="en-US" sz="2800" b="1" dirty="0">
                <a:solidFill>
                  <a:srgbClr val="000000"/>
                </a:solidFill>
              </a:rPr>
              <a:t>重叠程度大，结合牢固，成键电子云可沿键轴自由旋转；</a:t>
            </a:r>
            <a:endParaRPr lang="zh-CN" altLang="en-US" sz="2800" b="1" dirty="0">
              <a:solidFill>
                <a:srgbClr val="000000"/>
              </a:solidFill>
            </a:endParaRPr>
          </a:p>
          <a:p>
            <a:pPr eaLnBrk="1" hangingPunct="1">
              <a:lnSpc>
                <a:spcPct val="140000"/>
              </a:lnSpc>
              <a:spcBef>
                <a:spcPct val="0"/>
              </a:spcBef>
              <a:buClr>
                <a:srgbClr val="FF0000"/>
              </a:buClr>
              <a:buSzPct val="90000"/>
              <a:buNone/>
            </a:pPr>
            <a:r>
              <a:rPr lang="en-US" altLang="zh-CN" sz="2800" b="1" dirty="0">
                <a:solidFill>
                  <a:srgbClr val="000000"/>
                </a:solidFill>
                <a:latin typeface="Times New Roman" panose="02020603050405020304" pitchFamily="18" charset="0"/>
              </a:rPr>
              <a:t>c.</a:t>
            </a:r>
            <a:r>
              <a:rPr lang="zh-CN" altLang="en-US" sz="2800" b="1" dirty="0">
                <a:solidFill>
                  <a:srgbClr val="000000"/>
                </a:solidFill>
              </a:rPr>
              <a:t>是组成分子的骨架，两成键原子间有且仅有</a:t>
            </a:r>
            <a:r>
              <a:rPr lang="zh-CN" altLang="en-US" sz="2800" b="1" dirty="0">
                <a:solidFill>
                  <a:srgbClr val="000000"/>
                </a:solidFill>
                <a:latin typeface="Times New Roman" panose="02020603050405020304" pitchFamily="18" charset="0"/>
              </a:rPr>
              <a:t>1</a:t>
            </a:r>
            <a:r>
              <a:rPr lang="en-US" altLang="zh-CN" sz="2800" b="1" i="1" dirty="0">
                <a:solidFill>
                  <a:srgbClr val="000000"/>
                </a:solidFill>
                <a:latin typeface="Times New Roman" panose="02020603050405020304" pitchFamily="18" charset="0"/>
              </a:rPr>
              <a:t>σ</a:t>
            </a:r>
            <a:r>
              <a:rPr lang="en-US" altLang="zh-CN" sz="2800" b="1" dirty="0">
                <a:solidFill>
                  <a:srgbClr val="000000"/>
                </a:solidFill>
              </a:rPr>
              <a:t>。</a:t>
            </a:r>
            <a:endParaRPr lang="en-US" altLang="zh-CN" sz="2800" b="1" dirty="0">
              <a:solidFill>
                <a:srgbClr val="000000"/>
              </a:solidFill>
            </a:endParaRPr>
          </a:p>
        </p:txBody>
      </p:sp>
      <p:sp>
        <p:nvSpPr>
          <p:cNvPr id="83971" name="矩形 7171"/>
          <p:cNvSpPr>
            <a:spLocks noRot="1"/>
          </p:cNvSpPr>
          <p:nvPr/>
        </p:nvSpPr>
        <p:spPr>
          <a:xfrm>
            <a:off x="588963" y="1125538"/>
            <a:ext cx="5638800" cy="6477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solidFill>
                  <a:srgbClr val="000000"/>
                </a:solidFill>
                <a:latin typeface="Times New Roman" panose="02020603050405020304" pitchFamily="18" charset="0"/>
                <a:ea typeface="黑体" panose="02010609060101010101" pitchFamily="49" charset="-122"/>
              </a:rPr>
              <a:t>3. </a:t>
            </a:r>
            <a:r>
              <a:rPr lang="zh-CN" altLang="en-US" b="1" dirty="0">
                <a:solidFill>
                  <a:srgbClr val="000000"/>
                </a:solidFill>
                <a:latin typeface="Times New Roman" panose="02020603050405020304" pitchFamily="18" charset="0"/>
                <a:ea typeface="黑体" panose="02010609060101010101" pitchFamily="49" charset="-122"/>
              </a:rPr>
              <a:t>共价键的类型</a:t>
            </a:r>
            <a:endParaRPr lang="zh-CN" altLang="en-US" b="1" dirty="0">
              <a:solidFill>
                <a:srgbClr val="000000"/>
              </a:solidFill>
              <a:latin typeface="Times New Roman" panose="02020603050405020304" pitchFamily="18" charset="0"/>
              <a:ea typeface="黑体" panose="02010609060101010101" pitchFamily="49" charset="-122"/>
            </a:endParaRPr>
          </a:p>
        </p:txBody>
      </p:sp>
      <p:sp>
        <p:nvSpPr>
          <p:cNvPr id="7173" name="矩形 7172"/>
          <p:cNvSpPr/>
          <p:nvPr/>
        </p:nvSpPr>
        <p:spPr>
          <a:xfrm>
            <a:off x="874713" y="477838"/>
            <a:ext cx="8018463" cy="647700"/>
          </a:xfrm>
          <a:prstGeom prst="rect">
            <a:avLst/>
          </a:prstGeom>
          <a:noFill/>
          <a:ln w="9525">
            <a:noFill/>
          </a:ln>
        </p:spPr>
        <p:txBody>
          <a:bodyPr/>
          <a:lstStyle/>
          <a:p>
            <a:pPr marL="0" marR="0" lvl="0" indent="0" algn="l" defTabSz="914400" rtl="0" eaLnBrk="1" fontAlgn="base" latinLnBrk="0" hangingPunct="1">
              <a:lnSpc>
                <a:spcPct val="110000"/>
              </a:lnSpc>
              <a:spcBef>
                <a:spcPct val="0"/>
              </a:spcBef>
              <a:spcAft>
                <a:spcPct val="40000"/>
              </a:spcAft>
              <a:buClrTx/>
              <a:buSzTx/>
              <a:buFontTx/>
              <a:buNone/>
              <a:defRPr/>
            </a:pPr>
            <a:r>
              <a:rPr kumimoji="0" lang="zh-CN" altLang="en-US"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二、价键理论(</a:t>
            </a:r>
            <a:r>
              <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Valence Bond Theory)</a:t>
            </a:r>
            <a:endPar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endParaRPr>
          </a:p>
        </p:txBody>
      </p:sp>
      <p:sp>
        <p:nvSpPr>
          <p:cNvPr id="83973" name="直接连接符 7173"/>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83974" name="Line 74"/>
          <p:cNvSpPr/>
          <p:nvPr/>
        </p:nvSpPr>
        <p:spPr>
          <a:xfrm>
            <a:off x="1835150" y="5568950"/>
            <a:ext cx="3076575" cy="0"/>
          </a:xfrm>
          <a:prstGeom prst="line">
            <a:avLst/>
          </a:prstGeom>
          <a:ln w="9525" cap="flat" cmpd="sng">
            <a:solidFill>
              <a:schemeClr val="tx1"/>
            </a:solidFill>
            <a:prstDash val="solid"/>
            <a:headEnd type="none" w="med" len="med"/>
            <a:tailEnd type="none" w="med" len="med"/>
          </a:ln>
        </p:spPr>
      </p:sp>
      <p:grpSp>
        <p:nvGrpSpPr>
          <p:cNvPr id="2" name="Group 80"/>
          <p:cNvGrpSpPr/>
          <p:nvPr/>
        </p:nvGrpSpPr>
        <p:grpSpPr>
          <a:xfrm>
            <a:off x="1547813" y="5137150"/>
            <a:ext cx="1000125" cy="1000125"/>
            <a:chOff x="1086" y="1710"/>
            <a:chExt cx="630" cy="630"/>
          </a:xfrm>
        </p:grpSpPr>
        <p:sp>
          <p:nvSpPr>
            <p:cNvPr id="83983" name="Oval 81"/>
            <p:cNvSpPr/>
            <p:nvPr/>
          </p:nvSpPr>
          <p:spPr>
            <a:xfrm>
              <a:off x="1086" y="1710"/>
              <a:ext cx="630" cy="630"/>
            </a:xfrm>
            <a:prstGeom prst="ellipse">
              <a:avLst/>
            </a:prstGeom>
            <a:noFill/>
            <a:ln w="38100" cap="flat" cmpd="sng">
              <a:solidFill>
                <a:schemeClr val="accent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3984" name="Oval 82"/>
            <p:cNvSpPr/>
            <p:nvPr/>
          </p:nvSpPr>
          <p:spPr>
            <a:xfrm>
              <a:off x="1370" y="1985"/>
              <a:ext cx="56" cy="56"/>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3" name="Group 83"/>
          <p:cNvGrpSpPr/>
          <p:nvPr/>
        </p:nvGrpSpPr>
        <p:grpSpPr>
          <a:xfrm>
            <a:off x="4235450" y="5110163"/>
            <a:ext cx="1000125" cy="1000125"/>
            <a:chOff x="1086" y="1710"/>
            <a:chExt cx="630" cy="630"/>
          </a:xfrm>
        </p:grpSpPr>
        <p:sp>
          <p:nvSpPr>
            <p:cNvPr id="83981" name="Oval 84"/>
            <p:cNvSpPr/>
            <p:nvPr/>
          </p:nvSpPr>
          <p:spPr>
            <a:xfrm>
              <a:off x="1086" y="1710"/>
              <a:ext cx="630" cy="630"/>
            </a:xfrm>
            <a:prstGeom prst="ellipse">
              <a:avLst/>
            </a:prstGeom>
            <a:noFill/>
            <a:ln w="38100" cap="flat" cmpd="sng">
              <a:solidFill>
                <a:schemeClr val="accent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3982" name="Oval 85"/>
            <p:cNvSpPr/>
            <p:nvPr/>
          </p:nvSpPr>
          <p:spPr>
            <a:xfrm>
              <a:off x="1370" y="1985"/>
              <a:ext cx="56" cy="56"/>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22619" name="Oval 91"/>
          <p:cNvSpPr/>
          <p:nvPr/>
        </p:nvSpPr>
        <p:spPr>
          <a:xfrm>
            <a:off x="3076575" y="5337175"/>
            <a:ext cx="203200" cy="525463"/>
          </a:xfrm>
          <a:prstGeom prst="ellipse">
            <a:avLst/>
          </a:prstGeom>
          <a:solidFill>
            <a:srgbClr val="FF0066"/>
          </a:solidFill>
          <a:ln w="9525">
            <a:noFill/>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3978" name="Text Box 102"/>
          <p:cNvSpPr txBox="1"/>
          <p:nvPr/>
        </p:nvSpPr>
        <p:spPr>
          <a:xfrm>
            <a:off x="323850" y="5326063"/>
            <a:ext cx="101758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σ</a:t>
            </a:r>
            <a:r>
              <a:rPr lang="en-US" altLang="zh-CN" sz="2400" baseline="-25000" dirty="0">
                <a:latin typeface="Times New Roman" panose="02020603050405020304" pitchFamily="18" charset="0"/>
              </a:rPr>
              <a:t>s-s</a:t>
            </a:r>
            <a:endParaRPr lang="en-US" altLang="zh-CN" sz="2400" baseline="-25000" dirty="0">
              <a:latin typeface="Times New Roman" panose="02020603050405020304" pitchFamily="18" charset="0"/>
            </a:endParaRPr>
          </a:p>
        </p:txBody>
      </p:sp>
      <p:pic>
        <p:nvPicPr>
          <p:cNvPr id="22636" name="Picture 108" descr="人物 雪地嬉戏"/>
          <p:cNvPicPr>
            <a:picLocks noChangeAspect="1"/>
          </p:cNvPicPr>
          <p:nvPr/>
        </p:nvPicPr>
        <p:blipFill>
          <a:blip r:embed="rId1"/>
          <a:stretch>
            <a:fillRect/>
          </a:stretch>
        </p:blipFill>
        <p:spPr>
          <a:xfrm>
            <a:off x="1187450" y="5065713"/>
            <a:ext cx="4089400" cy="1108075"/>
          </a:xfrm>
          <a:prstGeom prst="rect">
            <a:avLst/>
          </a:prstGeom>
          <a:noFill/>
          <a:ln w="9525">
            <a:noFill/>
          </a:ln>
        </p:spPr>
      </p:pic>
      <p:pic>
        <p:nvPicPr>
          <p:cNvPr id="83980" name="ShockwaveFlash1"/>
          <p:cNvPicPr/>
          <p:nvPr/>
        </p:nvPicPr>
        <p:blipFill>
          <a:blip r:embed="rId2"/>
          <a:stretch>
            <a:fillRect/>
          </a:stretch>
        </p:blipFill>
        <p:spPr>
          <a:xfrm>
            <a:off x="5580063" y="4967288"/>
            <a:ext cx="3168650" cy="1484312"/>
          </a:xfrm>
          <a:prstGeom prst="rect">
            <a:avLst/>
          </a:prstGeom>
          <a:noFill/>
          <a:ln w="9525">
            <a:noFill/>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6667E-6 -0.00416 L 0.08264 -0.00624 " pathEditMode="relative" rAng="0" ptsTypes="AA">
                                      <p:cBhvr>
                                        <p:cTn id="6" dur="2000" fill="hold"/>
                                        <p:tgtEl>
                                          <p:spTgt spid="2"/>
                                        </p:tgtEl>
                                        <p:attrNameLst>
                                          <p:attrName>ppt_x</p:attrName>
                                          <p:attrName>ppt_y</p:attrName>
                                        </p:attrNameLst>
                                      </p:cBhvr>
                                      <p:rCtr x="4100" y="-100"/>
                                    </p:animMotion>
                                  </p:childTnLst>
                                </p:cTn>
                              </p:par>
                              <p:par>
                                <p:cTn id="7" presetID="0" presetClass="path" presetSubtype="0" accel="50000" decel="50000" fill="hold" nodeType="withEffect">
                                  <p:stCondLst>
                                    <p:cond delay="0"/>
                                  </p:stCondLst>
                                  <p:childTnLst>
                                    <p:animMotion origin="layout" path="M -6.66667E-6 -8.67052E-7 L -0.12848 0.00208 " pathEditMode="relative" ptsTypes="AA">
                                      <p:cBhvr>
                                        <p:cTn id="8" dur="2000" fill="hold"/>
                                        <p:tgtEl>
                                          <p:spTgt spid="3"/>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2619"/>
                                        </p:tgtEl>
                                        <p:attrNameLst>
                                          <p:attrName>style.visibility</p:attrName>
                                        </p:attrNameLst>
                                      </p:cBhvr>
                                      <p:to>
                                        <p:strVal val="visible"/>
                                      </p:to>
                                    </p:set>
                                    <p:animEffect transition="in" filter="dissolve">
                                      <p:cBhvr>
                                        <p:cTn id="13" dur="500"/>
                                        <p:tgtEl>
                                          <p:spTgt spid="2261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37" fill="hold" nodeType="clickEffect">
                                  <p:stCondLst>
                                    <p:cond delay="0"/>
                                  </p:stCondLst>
                                  <p:childTnLst>
                                    <p:set>
                                      <p:cBhvr>
                                        <p:cTn id="17" dur="1" fill="hold">
                                          <p:stCondLst>
                                            <p:cond delay="0"/>
                                          </p:stCondLst>
                                        </p:cTn>
                                        <p:tgtEl>
                                          <p:spTgt spid="22636"/>
                                        </p:tgtEl>
                                        <p:attrNameLst>
                                          <p:attrName>style.visibility</p:attrName>
                                        </p:attrNameLst>
                                      </p:cBhvr>
                                      <p:to>
                                        <p:strVal val="visible"/>
                                      </p:to>
                                    </p:set>
                                    <p:animEffect transition="in" filter="barn(outVertical)">
                                      <p:cBhvr>
                                        <p:cTn id="18" dur="500"/>
                                        <p:tgtEl>
                                          <p:spTgt spid="22636"/>
                                        </p:tgtEl>
                                      </p:cBhvr>
                                    </p:animEffect>
                                  </p:childTnLst>
                                  <p:subTnLst>
                                    <p:set>
                                      <p:cBhvr override="childStyle">
                                        <p:cTn dur="1" fill="hold" display="0" masterRel="nextClick" afterEffect="1"/>
                                        <p:tgtEl>
                                          <p:spTgt spid="2263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1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86018" name="文本框 154664"/>
          <p:cNvSpPr txBox="1"/>
          <p:nvPr/>
        </p:nvSpPr>
        <p:spPr>
          <a:xfrm>
            <a:off x="1050925" y="958850"/>
            <a:ext cx="17684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solidFill>
                  <a:srgbClr val="0000FF"/>
                </a:solidFill>
                <a:latin typeface="Times New Roman" panose="02020603050405020304" pitchFamily="18" charset="0"/>
              </a:rPr>
              <a:t>示意图：</a:t>
            </a:r>
            <a:endParaRPr lang="zh-CN" altLang="en-US" sz="2800" b="1" dirty="0">
              <a:solidFill>
                <a:srgbClr val="0000FF"/>
              </a:solidFill>
              <a:latin typeface="Times New Roman" panose="02020603050405020304" pitchFamily="18" charset="0"/>
            </a:endParaRPr>
          </a:p>
        </p:txBody>
      </p:sp>
      <p:sp>
        <p:nvSpPr>
          <p:cNvPr id="86019" name="Text Box 12"/>
          <p:cNvSpPr txBox="1"/>
          <p:nvPr/>
        </p:nvSpPr>
        <p:spPr>
          <a:xfrm>
            <a:off x="827088" y="4941888"/>
            <a:ext cx="1295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σ</a:t>
            </a:r>
            <a:r>
              <a:rPr lang="en-US" altLang="zh-CN" sz="2400" baseline="-25000" dirty="0">
                <a:latin typeface="Times New Roman" panose="02020603050405020304" pitchFamily="18" charset="0"/>
              </a:rPr>
              <a:t>px-px</a:t>
            </a:r>
            <a:endParaRPr lang="en-US" altLang="zh-CN" sz="2400" baseline="-25000" dirty="0">
              <a:latin typeface="Times New Roman" panose="02020603050405020304" pitchFamily="18" charset="0"/>
            </a:endParaRPr>
          </a:p>
        </p:txBody>
      </p:sp>
      <p:sp>
        <p:nvSpPr>
          <p:cNvPr id="86020" name="Line 13"/>
          <p:cNvSpPr/>
          <p:nvPr/>
        </p:nvSpPr>
        <p:spPr>
          <a:xfrm>
            <a:off x="2341563" y="1911350"/>
            <a:ext cx="4730750" cy="0"/>
          </a:xfrm>
          <a:prstGeom prst="line">
            <a:avLst/>
          </a:prstGeom>
          <a:ln w="9525" cap="flat" cmpd="sng">
            <a:solidFill>
              <a:schemeClr val="tx1"/>
            </a:solidFill>
            <a:prstDash val="solid"/>
            <a:headEnd type="none" w="med" len="med"/>
            <a:tailEnd type="none" w="med" len="med"/>
          </a:ln>
        </p:spPr>
      </p:sp>
      <p:grpSp>
        <p:nvGrpSpPr>
          <p:cNvPr id="2" name="Group 14"/>
          <p:cNvGrpSpPr/>
          <p:nvPr/>
        </p:nvGrpSpPr>
        <p:grpSpPr>
          <a:xfrm>
            <a:off x="4784725" y="1577975"/>
            <a:ext cx="2689225" cy="652463"/>
            <a:chOff x="2473" y="2703"/>
            <a:chExt cx="1694" cy="411"/>
          </a:xfrm>
        </p:grpSpPr>
        <p:grpSp>
          <p:nvGrpSpPr>
            <p:cNvPr id="86040" name="Group 15"/>
            <p:cNvGrpSpPr/>
            <p:nvPr/>
          </p:nvGrpSpPr>
          <p:grpSpPr>
            <a:xfrm>
              <a:off x="2473" y="2703"/>
              <a:ext cx="1694" cy="411"/>
              <a:chOff x="2152" y="2619"/>
              <a:chExt cx="2375" cy="576"/>
            </a:xfrm>
          </p:grpSpPr>
          <p:sp>
            <p:nvSpPr>
              <p:cNvPr id="86042" name="Oval 16"/>
              <p:cNvSpPr/>
              <p:nvPr/>
            </p:nvSpPr>
            <p:spPr>
              <a:xfrm>
                <a:off x="2152" y="2619"/>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6043" name="Oval 17"/>
              <p:cNvSpPr/>
              <p:nvPr/>
            </p:nvSpPr>
            <p:spPr>
              <a:xfrm>
                <a:off x="3370" y="2635"/>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86041" name="Oval 18"/>
            <p:cNvSpPr/>
            <p:nvPr/>
          </p:nvSpPr>
          <p:spPr>
            <a:xfrm>
              <a:off x="3258" y="2833"/>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4" name="Group 19"/>
          <p:cNvGrpSpPr/>
          <p:nvPr/>
        </p:nvGrpSpPr>
        <p:grpSpPr>
          <a:xfrm>
            <a:off x="2859088" y="1412875"/>
            <a:ext cx="1000125" cy="1000125"/>
            <a:chOff x="1086" y="1710"/>
            <a:chExt cx="630" cy="630"/>
          </a:xfrm>
        </p:grpSpPr>
        <p:sp>
          <p:nvSpPr>
            <p:cNvPr id="86038" name="Oval 20"/>
            <p:cNvSpPr/>
            <p:nvPr/>
          </p:nvSpPr>
          <p:spPr>
            <a:xfrm>
              <a:off x="1086" y="1710"/>
              <a:ext cx="630" cy="630"/>
            </a:xfrm>
            <a:prstGeom prst="ellipse">
              <a:avLst/>
            </a:prstGeom>
            <a:noFill/>
            <a:ln w="38100" cap="flat" cmpd="sng">
              <a:solidFill>
                <a:schemeClr val="accent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6039" name="Oval 21"/>
            <p:cNvSpPr/>
            <p:nvPr/>
          </p:nvSpPr>
          <p:spPr>
            <a:xfrm>
              <a:off x="1370" y="1985"/>
              <a:ext cx="56" cy="56"/>
            </a:xfrm>
            <a:prstGeom prst="ellipse">
              <a:avLst/>
            </a:prstGeom>
            <a:solidFill>
              <a:schemeClr val="accent1"/>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86023" name="Text Box 22"/>
          <p:cNvSpPr txBox="1"/>
          <p:nvPr/>
        </p:nvSpPr>
        <p:spPr>
          <a:xfrm>
            <a:off x="1262063" y="1585913"/>
            <a:ext cx="11176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σ</a:t>
            </a:r>
            <a:r>
              <a:rPr lang="en-US" altLang="zh-CN" sz="2400" baseline="-25000" dirty="0">
                <a:latin typeface="Times New Roman" panose="02020603050405020304" pitchFamily="18" charset="0"/>
              </a:rPr>
              <a:t>s-px</a:t>
            </a:r>
            <a:endParaRPr lang="en-US" altLang="zh-CN" sz="2400" baseline="-25000" dirty="0">
              <a:latin typeface="Times New Roman" panose="02020603050405020304" pitchFamily="18" charset="0"/>
            </a:endParaRPr>
          </a:p>
        </p:txBody>
      </p:sp>
      <p:sp>
        <p:nvSpPr>
          <p:cNvPr id="107543" name="Oval 23"/>
          <p:cNvSpPr/>
          <p:nvPr/>
        </p:nvSpPr>
        <p:spPr>
          <a:xfrm>
            <a:off x="4227513" y="1657350"/>
            <a:ext cx="288925" cy="431800"/>
          </a:xfrm>
          <a:prstGeom prst="ellipse">
            <a:avLst/>
          </a:prstGeom>
          <a:solidFill>
            <a:srgbClr val="FF0066"/>
          </a:solidFill>
          <a:ln w="9525">
            <a:noFill/>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pic>
        <p:nvPicPr>
          <p:cNvPr id="86025" name="ShockwaveFlash1"/>
          <p:cNvPicPr/>
          <p:nvPr/>
        </p:nvPicPr>
        <p:blipFill>
          <a:blip r:embed="rId1"/>
          <a:stretch>
            <a:fillRect/>
          </a:stretch>
        </p:blipFill>
        <p:spPr>
          <a:xfrm>
            <a:off x="2195513" y="2781300"/>
            <a:ext cx="4465637" cy="1223963"/>
          </a:xfrm>
          <a:prstGeom prst="rect">
            <a:avLst/>
          </a:prstGeom>
          <a:noFill/>
          <a:ln w="9525">
            <a:noFill/>
          </a:ln>
        </p:spPr>
      </p:pic>
      <p:sp>
        <p:nvSpPr>
          <p:cNvPr id="86026" name="Line 1026"/>
          <p:cNvSpPr/>
          <p:nvPr/>
        </p:nvSpPr>
        <p:spPr>
          <a:xfrm>
            <a:off x="1684338" y="5192713"/>
            <a:ext cx="6908800" cy="0"/>
          </a:xfrm>
          <a:prstGeom prst="line">
            <a:avLst/>
          </a:prstGeom>
          <a:ln w="9525" cap="flat" cmpd="sng">
            <a:solidFill>
              <a:schemeClr val="tx1"/>
            </a:solidFill>
            <a:prstDash val="solid"/>
            <a:headEnd type="none" w="med" len="med"/>
            <a:tailEnd type="none" w="med" len="med"/>
          </a:ln>
        </p:spPr>
      </p:sp>
      <p:grpSp>
        <p:nvGrpSpPr>
          <p:cNvPr id="34" name="Group 1032"/>
          <p:cNvGrpSpPr/>
          <p:nvPr/>
        </p:nvGrpSpPr>
        <p:grpSpPr>
          <a:xfrm>
            <a:off x="5681663" y="4852988"/>
            <a:ext cx="2689225" cy="652462"/>
            <a:chOff x="2473" y="2703"/>
            <a:chExt cx="1694" cy="411"/>
          </a:xfrm>
        </p:grpSpPr>
        <p:grpSp>
          <p:nvGrpSpPr>
            <p:cNvPr id="86034" name="Group 1033"/>
            <p:cNvGrpSpPr/>
            <p:nvPr/>
          </p:nvGrpSpPr>
          <p:grpSpPr>
            <a:xfrm>
              <a:off x="2473" y="2703"/>
              <a:ext cx="1694" cy="411"/>
              <a:chOff x="2152" y="2619"/>
              <a:chExt cx="2375" cy="576"/>
            </a:xfrm>
          </p:grpSpPr>
          <p:sp>
            <p:nvSpPr>
              <p:cNvPr id="86036" name="Oval 1034"/>
              <p:cNvSpPr/>
              <p:nvPr/>
            </p:nvSpPr>
            <p:spPr>
              <a:xfrm>
                <a:off x="2152" y="2619"/>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6037" name="Oval 1035"/>
              <p:cNvSpPr/>
              <p:nvPr/>
            </p:nvSpPr>
            <p:spPr>
              <a:xfrm>
                <a:off x="3370" y="2635"/>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86035" name="Oval 1036"/>
            <p:cNvSpPr/>
            <p:nvPr/>
          </p:nvSpPr>
          <p:spPr>
            <a:xfrm>
              <a:off x="3258" y="2833"/>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35" name="Group 1045"/>
          <p:cNvGrpSpPr/>
          <p:nvPr/>
        </p:nvGrpSpPr>
        <p:grpSpPr>
          <a:xfrm>
            <a:off x="2109788" y="4864100"/>
            <a:ext cx="2689225" cy="652463"/>
            <a:chOff x="2473" y="2703"/>
            <a:chExt cx="1694" cy="411"/>
          </a:xfrm>
        </p:grpSpPr>
        <p:grpSp>
          <p:nvGrpSpPr>
            <p:cNvPr id="86030" name="Group 1046"/>
            <p:cNvGrpSpPr/>
            <p:nvPr/>
          </p:nvGrpSpPr>
          <p:grpSpPr>
            <a:xfrm>
              <a:off x="2473" y="2703"/>
              <a:ext cx="1694" cy="411"/>
              <a:chOff x="2152" y="2619"/>
              <a:chExt cx="2375" cy="576"/>
            </a:xfrm>
          </p:grpSpPr>
          <p:sp>
            <p:nvSpPr>
              <p:cNvPr id="86032" name="Oval 1047"/>
              <p:cNvSpPr/>
              <p:nvPr/>
            </p:nvSpPr>
            <p:spPr>
              <a:xfrm>
                <a:off x="2152" y="2619"/>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86033" name="Oval 1048"/>
              <p:cNvSpPr/>
              <p:nvPr/>
            </p:nvSpPr>
            <p:spPr>
              <a:xfrm>
                <a:off x="3370" y="2635"/>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86031" name="Oval 1049"/>
            <p:cNvSpPr/>
            <p:nvPr/>
          </p:nvSpPr>
          <p:spPr>
            <a:xfrm>
              <a:off x="3258" y="2833"/>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36" name="Oval 1051"/>
          <p:cNvSpPr/>
          <p:nvPr/>
        </p:nvSpPr>
        <p:spPr>
          <a:xfrm>
            <a:off x="5173663" y="5013325"/>
            <a:ext cx="334962" cy="407988"/>
          </a:xfrm>
          <a:prstGeom prst="ellipse">
            <a:avLst/>
          </a:prstGeom>
          <a:solidFill>
            <a:srgbClr val="FF0000"/>
          </a:solidFill>
          <a:ln w="9525" cap="flat" cmpd="sng">
            <a:solidFill>
              <a:schemeClr val="accent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2222E-6 -0.00208 L 0.06857 -0.00208 " pathEditMode="relative" rAng="0" ptsTypes="AA">
                                      <p:cBhvr>
                                        <p:cTn id="6" dur="2000" fill="hold"/>
                                        <p:tgtEl>
                                          <p:spTgt spid="4"/>
                                        </p:tgtEl>
                                        <p:attrNameLst>
                                          <p:attrName>ppt_x</p:attrName>
                                          <p:attrName>ppt_y</p:attrName>
                                        </p:attrNameLst>
                                      </p:cBhvr>
                                      <p:rCtr x="3400" y="0"/>
                                    </p:animMotion>
                                  </p:childTnLst>
                                </p:cTn>
                              </p:par>
                              <p:par>
                                <p:cTn id="7" presetID="0" presetClass="path" presetSubtype="0" accel="50000" decel="50000" fill="hold" nodeType="withEffect">
                                  <p:stCondLst>
                                    <p:cond delay="0"/>
                                  </p:stCondLst>
                                  <p:childTnLst>
                                    <p:animMotion origin="layout" path="M 3.33333E-6 -8.09249E-7 L -0.06233 -8.09249E-7 " pathEditMode="relative" rAng="0" ptsTypes="AA">
                                      <p:cBhvr>
                                        <p:cTn id="8" dur="2000" fill="hold"/>
                                        <p:tgtEl>
                                          <p:spTgt spid="2"/>
                                        </p:tgtEl>
                                        <p:attrNameLst>
                                          <p:attrName>ppt_x</p:attrName>
                                          <p:attrName>ppt_y</p:attrName>
                                        </p:attrNameLst>
                                      </p:cBhvr>
                                      <p:rCtr x="-3100" y="0"/>
                                    </p:animMotion>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7543"/>
                                        </p:tgtEl>
                                        <p:attrNameLst>
                                          <p:attrName>style.visibility</p:attrName>
                                        </p:attrNameLst>
                                      </p:cBhvr>
                                      <p:to>
                                        <p:strVal val="visible"/>
                                      </p:to>
                                    </p:set>
                                    <p:animEffect transition="in" filter="dissolve">
                                      <p:cBhvr>
                                        <p:cTn id="13" dur="500"/>
                                        <p:tgtEl>
                                          <p:spTgt spid="107543"/>
                                        </p:tgtEl>
                                      </p:cBhvr>
                                    </p:animEffect>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6.11111E-6 5.18519E-6 L 0.08281 0.0014 L 0.08281 0.0014 L 0.08385 5.18519E-6 " pathEditMode="relative" ptsTypes="AAAA">
                                      <p:cBhvr>
                                        <p:cTn id="17" dur="2000" fill="hold"/>
                                        <p:tgtEl>
                                          <p:spTgt spid="35"/>
                                        </p:tgtEl>
                                        <p:attrNameLst>
                                          <p:attrName>ppt_x</p:attrName>
                                          <p:attrName>ppt_y</p:attrName>
                                        </p:attrNameLst>
                                      </p:cBhvr>
                                    </p:animMotion>
                                  </p:childTnLst>
                                </p:cTn>
                              </p:par>
                              <p:par>
                                <p:cTn id="18" presetID="0" presetClass="path" presetSubtype="0" accel="50000" decel="50000" fill="hold" nodeType="withEffect">
                                  <p:stCondLst>
                                    <p:cond delay="0"/>
                                  </p:stCondLst>
                                  <p:childTnLst>
                                    <p:animMotion origin="layout" path="M -1.11111E-6 4.81481E-6 L -1.11111E-6 4.81481E-6 C -0.00746 -0.00047 -0.01493 -0.00139 -0.02239 -0.00139 C -0.06406 -0.00139 -0.05295 -0.01088 -0.0677 0.00416 C -0.06302 0.00555 -0.0651 0.00532 -0.0618 0.00532 " pathEditMode="relative" ptsTypes="AAAAA">
                                      <p:cBhvr>
                                        <p:cTn id="19" dur="2000" fill="hold"/>
                                        <p:tgtEl>
                                          <p:spTgt spid="34"/>
                                        </p:tgtEl>
                                        <p:attrNameLst>
                                          <p:attrName>ppt_x</p:attrName>
                                          <p:attrName>ppt_y</p:attrName>
                                        </p:attrNameLst>
                                      </p:cBhvr>
                                    </p:animMotion>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43" grpId="0" bldLvl="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8066" name="Object 3"/>
          <p:cNvGraphicFramePr/>
          <p:nvPr/>
        </p:nvGraphicFramePr>
        <p:xfrm>
          <a:off x="658813" y="887413"/>
          <a:ext cx="7826375" cy="4016375"/>
        </p:xfrm>
        <a:graphic>
          <a:graphicData uri="http://schemas.openxmlformats.org/presentationml/2006/ole">
            <mc:AlternateContent xmlns:mc="http://schemas.openxmlformats.org/markup-compatibility/2006">
              <mc:Choice xmlns:v="urn:schemas-microsoft-com:vml" Requires="v">
                <p:oleObj spid="_x0000_s3089" name="" r:id="rId1" imgW="11874500" imgH="6718300" progId="Photoshop.Image.6">
                  <p:embed/>
                </p:oleObj>
              </mc:Choice>
              <mc:Fallback>
                <p:oleObj name="" r:id="rId1" imgW="11874500" imgH="6718300" progId="Photoshop.Image.6">
                  <p:embed/>
                  <p:pic>
                    <p:nvPicPr>
                      <p:cNvPr id="0" name="图片 3088"/>
                      <p:cNvPicPr/>
                      <p:nvPr/>
                    </p:nvPicPr>
                    <p:blipFill>
                      <a:blip r:embed="rId2"/>
                      <a:srcRect b="9293"/>
                      <a:stretch>
                        <a:fillRect/>
                      </a:stretch>
                    </p:blipFill>
                    <p:spPr>
                      <a:xfrm>
                        <a:off x="658813" y="887413"/>
                        <a:ext cx="7826375" cy="4016375"/>
                      </a:xfrm>
                      <a:prstGeom prst="rect">
                        <a:avLst/>
                      </a:prstGeom>
                      <a:noFill/>
                      <a:ln w="38100">
                        <a:noFill/>
                        <a:miter/>
                      </a:ln>
                    </p:spPr>
                  </p:pic>
                </p:oleObj>
              </mc:Fallback>
            </mc:AlternateContent>
          </a:graphicData>
        </a:graphic>
      </p:graphicFrame>
      <p:sp>
        <p:nvSpPr>
          <p:cNvPr id="88067" name="Text Box 4"/>
          <p:cNvSpPr txBox="1"/>
          <p:nvPr/>
        </p:nvSpPr>
        <p:spPr>
          <a:xfrm>
            <a:off x="400050" y="4903788"/>
            <a:ext cx="3733800" cy="519112"/>
          </a:xfrm>
          <a:prstGeom prst="rect">
            <a:avLst/>
          </a:prstGeom>
          <a:noFill/>
          <a:ln w="12700">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solidFill>
                  <a:srgbClr val="FF3300"/>
                </a:solidFill>
                <a:sym typeface="Monotype Sorts" pitchFamily="2" charset="2"/>
              </a:rPr>
              <a:t>Cl: 3</a:t>
            </a:r>
            <a:r>
              <a:rPr lang="en-US" altLang="zh-CN" sz="2400" i="1" dirty="0">
                <a:solidFill>
                  <a:srgbClr val="FF3300"/>
                </a:solidFill>
                <a:sym typeface="Monotype Sorts" pitchFamily="2" charset="2"/>
              </a:rPr>
              <a:t>s</a:t>
            </a:r>
            <a:r>
              <a:rPr lang="en-US" altLang="zh-CN" sz="2400" baseline="30000" dirty="0">
                <a:solidFill>
                  <a:srgbClr val="FF3300"/>
                </a:solidFill>
                <a:sym typeface="Monotype Sorts" pitchFamily="2" charset="2"/>
              </a:rPr>
              <a:t>2</a:t>
            </a:r>
            <a:r>
              <a:rPr lang="en-US" altLang="zh-CN" sz="2400" dirty="0">
                <a:solidFill>
                  <a:srgbClr val="FF3300"/>
                </a:solidFill>
                <a:sym typeface="Monotype Sorts" pitchFamily="2" charset="2"/>
              </a:rPr>
              <a:t> 3</a:t>
            </a:r>
            <a:r>
              <a:rPr lang="en-US" altLang="zh-CN" sz="2400" i="1" dirty="0">
                <a:solidFill>
                  <a:srgbClr val="FF3300"/>
                </a:solidFill>
                <a:sym typeface="Monotype Sorts" pitchFamily="2" charset="2"/>
              </a:rPr>
              <a:t>p</a:t>
            </a:r>
            <a:r>
              <a:rPr lang="en-US" altLang="zh-CN" sz="2400" i="1" baseline="-25000" dirty="0">
                <a:solidFill>
                  <a:srgbClr val="FF3300"/>
                </a:solidFill>
                <a:sym typeface="Monotype Sorts" pitchFamily="2" charset="2"/>
              </a:rPr>
              <a:t>x</a:t>
            </a:r>
            <a:r>
              <a:rPr lang="en-US" altLang="zh-CN" sz="2400" baseline="30000" dirty="0">
                <a:solidFill>
                  <a:srgbClr val="FF3300"/>
                </a:solidFill>
                <a:sym typeface="Monotype Sorts" pitchFamily="2" charset="2"/>
              </a:rPr>
              <a:t>1</a:t>
            </a:r>
            <a:r>
              <a:rPr lang="en-US" altLang="zh-CN" sz="2400" dirty="0">
                <a:solidFill>
                  <a:srgbClr val="FF3300"/>
                </a:solidFill>
                <a:sym typeface="Monotype Sorts" pitchFamily="2" charset="2"/>
              </a:rPr>
              <a:t> 3</a:t>
            </a:r>
            <a:r>
              <a:rPr lang="en-US" altLang="zh-CN" sz="2400" i="1" dirty="0">
                <a:solidFill>
                  <a:srgbClr val="FF3300"/>
                </a:solidFill>
                <a:sym typeface="Monotype Sorts" pitchFamily="2" charset="2"/>
              </a:rPr>
              <a:t>p</a:t>
            </a:r>
            <a:r>
              <a:rPr lang="en-US" altLang="zh-CN" sz="2400" i="1" baseline="-25000" dirty="0">
                <a:solidFill>
                  <a:srgbClr val="FF3300"/>
                </a:solidFill>
                <a:sym typeface="Monotype Sorts" pitchFamily="2" charset="2"/>
              </a:rPr>
              <a:t>y</a:t>
            </a:r>
            <a:r>
              <a:rPr lang="en-US" altLang="zh-CN" sz="2400" baseline="30000" dirty="0">
                <a:solidFill>
                  <a:srgbClr val="FF3300"/>
                </a:solidFill>
                <a:sym typeface="Monotype Sorts" pitchFamily="2" charset="2"/>
              </a:rPr>
              <a:t>2  </a:t>
            </a:r>
            <a:r>
              <a:rPr lang="en-US" altLang="zh-CN" sz="2400" dirty="0">
                <a:solidFill>
                  <a:srgbClr val="FF3300"/>
                </a:solidFill>
                <a:sym typeface="Monotype Sorts" pitchFamily="2" charset="2"/>
              </a:rPr>
              <a:t>3</a:t>
            </a:r>
            <a:r>
              <a:rPr lang="en-US" altLang="zh-CN" sz="2400" i="1" dirty="0">
                <a:solidFill>
                  <a:srgbClr val="FF3300"/>
                </a:solidFill>
                <a:sym typeface="Monotype Sorts" pitchFamily="2" charset="2"/>
              </a:rPr>
              <a:t>p</a:t>
            </a:r>
            <a:r>
              <a:rPr lang="en-US" altLang="zh-CN" sz="2400" i="1" baseline="-25000" dirty="0">
                <a:solidFill>
                  <a:srgbClr val="FF3300"/>
                </a:solidFill>
                <a:sym typeface="Monotype Sorts" pitchFamily="2" charset="2"/>
              </a:rPr>
              <a:t>z</a:t>
            </a:r>
            <a:r>
              <a:rPr lang="en-US" altLang="zh-CN" sz="2400" baseline="30000" dirty="0">
                <a:solidFill>
                  <a:srgbClr val="FF3300"/>
                </a:solidFill>
                <a:sym typeface="Monotype Sorts" pitchFamily="2" charset="2"/>
              </a:rPr>
              <a:t>2</a:t>
            </a:r>
            <a:endParaRPr lang="en-US" altLang="zh-CN" sz="2400" baseline="30000" dirty="0">
              <a:sym typeface="Monotype Sorts" pitchFamily="2"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89090" name="矩形 156673"/>
          <p:cNvSpPr/>
          <p:nvPr/>
        </p:nvSpPr>
        <p:spPr>
          <a:xfrm>
            <a:off x="684213" y="476250"/>
            <a:ext cx="8066087" cy="16303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
                <a:srgbClr val="FF0000"/>
              </a:buClr>
              <a:buSzPct val="90000"/>
              <a:buFont typeface="Wingdings" panose="05000000000000000000" pitchFamily="2" charset="2"/>
              <a:buChar char="Ø"/>
            </a:pPr>
            <a:r>
              <a:rPr lang="en-US" altLang="zh-CN" sz="2800" b="1" dirty="0">
                <a:solidFill>
                  <a:srgbClr val="000000"/>
                </a:solidFill>
                <a:latin typeface="Tahoma" panose="020B0604030504040204" pitchFamily="34" charset="0"/>
              </a:rPr>
              <a:t>π</a:t>
            </a:r>
            <a:r>
              <a:rPr lang="zh-CN" altLang="en-US" sz="2800" b="1" dirty="0">
                <a:solidFill>
                  <a:srgbClr val="000000"/>
                </a:solidFill>
                <a:latin typeface="Tahoma" panose="020B0604030504040204" pitchFamily="34" charset="0"/>
              </a:rPr>
              <a:t>键：</a:t>
            </a:r>
            <a:endParaRPr lang="zh-CN" altLang="en-US" sz="2800" b="1" dirty="0">
              <a:solidFill>
                <a:srgbClr val="000000"/>
              </a:solidFill>
              <a:latin typeface="Tahoma" panose="020B0604030504040204" pitchFamily="34" charset="0"/>
            </a:endParaRPr>
          </a:p>
          <a:p>
            <a:pPr marL="0" lvl="0" indent="0" eaLnBrk="1" hangingPunct="1">
              <a:lnSpc>
                <a:spcPct val="120000"/>
              </a:lnSpc>
              <a:spcBef>
                <a:spcPct val="0"/>
              </a:spcBef>
              <a:buClr>
                <a:srgbClr val="FF0000"/>
              </a:buClr>
              <a:buSzPct val="90000"/>
              <a:buNone/>
            </a:pPr>
            <a:r>
              <a:rPr lang="en-US" altLang="zh-CN" sz="2800" b="1" dirty="0">
                <a:solidFill>
                  <a:srgbClr val="000000"/>
                </a:solidFill>
                <a:latin typeface="Times New Roman" panose="02020603050405020304" pitchFamily="18" charset="0"/>
              </a:rPr>
              <a:t>a.</a:t>
            </a:r>
            <a:r>
              <a:rPr lang="zh-CN" altLang="en-US" sz="2800" b="1" dirty="0">
                <a:solidFill>
                  <a:srgbClr val="000000"/>
                </a:solidFill>
                <a:latin typeface="Tahoma" panose="020B0604030504040204" pitchFamily="34" charset="0"/>
              </a:rPr>
              <a:t>重叠沿核连线垂直方向</a:t>
            </a:r>
            <a:r>
              <a:rPr lang="zh-CN" altLang="en-US" sz="2800" b="1" dirty="0">
                <a:solidFill>
                  <a:srgbClr val="000000"/>
                </a:solidFill>
                <a:latin typeface="Times New Roman" panose="02020603050405020304" pitchFamily="18" charset="0"/>
              </a:rPr>
              <a:t>(</a:t>
            </a:r>
            <a:r>
              <a:rPr lang="zh-CN" altLang="en-US" sz="2800" b="1" dirty="0">
                <a:solidFill>
                  <a:srgbClr val="0000FF"/>
                </a:solidFill>
                <a:latin typeface="Times New Roman" panose="02020603050405020304" pitchFamily="18" charset="0"/>
              </a:rPr>
              <a:t>“</a:t>
            </a:r>
            <a:r>
              <a:rPr lang="zh-CN" altLang="en-US" sz="2800" b="1" dirty="0">
                <a:solidFill>
                  <a:srgbClr val="0000FF"/>
                </a:solidFill>
                <a:latin typeface="Tahoma" panose="020B0604030504040204" pitchFamily="34" charset="0"/>
              </a:rPr>
              <a:t>肩并肩</a:t>
            </a:r>
            <a:r>
              <a:rPr lang="zh-CN" altLang="en-US" sz="2800" b="1" dirty="0">
                <a:solidFill>
                  <a:srgbClr val="0000FF"/>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a:t>
            </a:r>
            <a:r>
              <a:rPr lang="zh-CN" altLang="en-US" sz="2800" b="1" dirty="0">
                <a:solidFill>
                  <a:srgbClr val="000000"/>
                </a:solidFill>
                <a:latin typeface="Tahoma" panose="020B0604030504040204" pitchFamily="34" charset="0"/>
              </a:rPr>
              <a:t>；</a:t>
            </a:r>
            <a:endParaRPr lang="zh-CN" altLang="en-US" sz="2800" b="1" dirty="0">
              <a:solidFill>
                <a:srgbClr val="000000"/>
              </a:solidFill>
              <a:latin typeface="Tahoma" panose="020B0604030504040204" pitchFamily="34" charset="0"/>
            </a:endParaRPr>
          </a:p>
          <a:p>
            <a:pPr marL="0" lvl="0" indent="0" eaLnBrk="1" hangingPunct="1">
              <a:lnSpc>
                <a:spcPct val="120000"/>
              </a:lnSpc>
              <a:spcBef>
                <a:spcPct val="0"/>
              </a:spcBef>
              <a:buClrTx/>
              <a:buSzPct val="90000"/>
              <a:buFontTx/>
              <a:buNone/>
            </a:pPr>
            <a:r>
              <a:rPr lang="en-US" altLang="zh-CN" sz="2800" b="1" dirty="0">
                <a:solidFill>
                  <a:srgbClr val="000000"/>
                </a:solidFill>
                <a:latin typeface="Times New Roman" panose="02020603050405020304" pitchFamily="18" charset="0"/>
              </a:rPr>
              <a:t>b.</a:t>
            </a:r>
            <a:r>
              <a:rPr lang="zh-CN" altLang="en-US" sz="2800" b="1" dirty="0">
                <a:solidFill>
                  <a:srgbClr val="000000"/>
                </a:solidFill>
                <a:latin typeface="Tahoma" panose="020B0604030504040204" pitchFamily="34" charset="0"/>
              </a:rPr>
              <a:t>重叠程度小，不牢固，易断裂，电子云有流动性。</a:t>
            </a:r>
            <a:endParaRPr lang="zh-CN" altLang="en-US" sz="2800" b="1" dirty="0">
              <a:solidFill>
                <a:srgbClr val="000000"/>
              </a:solidFill>
              <a:latin typeface="Tahoma" panose="020B0604030504040204" pitchFamily="34" charset="0"/>
            </a:endParaRPr>
          </a:p>
        </p:txBody>
      </p:sp>
      <p:sp>
        <p:nvSpPr>
          <p:cNvPr id="89091" name="文本框 156676"/>
          <p:cNvSpPr txBox="1"/>
          <p:nvPr/>
        </p:nvSpPr>
        <p:spPr>
          <a:xfrm>
            <a:off x="762000" y="2060575"/>
            <a:ext cx="7315200" cy="9874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05000"/>
              </a:lnSpc>
              <a:spcBef>
                <a:spcPct val="0"/>
              </a:spcBef>
              <a:buClrTx/>
              <a:buSzTx/>
              <a:buFont typeface="Symbol" panose="05050102010706020507" pitchFamily="18" charset="2"/>
              <a:buChar char="p"/>
            </a:pPr>
            <a:r>
              <a:rPr lang="zh-CN" altLang="en-US" sz="2800" b="1" dirty="0">
                <a:solidFill>
                  <a:srgbClr val="000000"/>
                </a:solidFill>
                <a:latin typeface="Times New Roman" panose="02020603050405020304" pitchFamily="18" charset="0"/>
              </a:rPr>
              <a:t>键的对称性：对通过键轴的节面呈反对称。                             </a:t>
            </a:r>
            <a:endParaRPr lang="zh-CN" altLang="en-US" sz="2800" b="1" dirty="0">
              <a:solidFill>
                <a:srgbClr val="000000"/>
              </a:solidFill>
              <a:latin typeface="Times New Roman" panose="02020603050405020304" pitchFamily="18" charset="0"/>
            </a:endParaRPr>
          </a:p>
          <a:p>
            <a:pPr marL="0" lvl="0" indent="0" eaLnBrk="1" hangingPunct="1">
              <a:lnSpc>
                <a:spcPct val="105000"/>
              </a:lnSpc>
              <a:spcBef>
                <a:spcPct val="0"/>
              </a:spcBef>
              <a:buClrTx/>
              <a:buSzTx/>
              <a:buFont typeface="Symbol" panose="05050102010706020507" pitchFamily="18" charset="2"/>
              <a:buNone/>
            </a:pPr>
            <a:r>
              <a:rPr lang="zh-CN" altLang="en-US" sz="2800" b="1" dirty="0">
                <a:solidFill>
                  <a:srgbClr val="000000"/>
                </a:solidFill>
                <a:latin typeface="Times New Roman" panose="02020603050405020304" pitchFamily="18" charset="0"/>
              </a:rPr>
              <a:t>                  （图形相同，符号相反）</a:t>
            </a:r>
            <a:endParaRPr lang="zh-CN" altLang="en-US" sz="2800" b="1" dirty="0">
              <a:solidFill>
                <a:srgbClr val="000000"/>
              </a:solidFill>
              <a:latin typeface="Times New Roman" panose="02020603050405020304" pitchFamily="18" charset="0"/>
            </a:endParaRPr>
          </a:p>
        </p:txBody>
      </p:sp>
      <p:grpSp>
        <p:nvGrpSpPr>
          <p:cNvPr id="2" name="Group 10"/>
          <p:cNvGrpSpPr/>
          <p:nvPr/>
        </p:nvGrpSpPr>
        <p:grpSpPr>
          <a:xfrm>
            <a:off x="3657600" y="3436938"/>
            <a:ext cx="4440238" cy="2819400"/>
            <a:chOff x="2483" y="2113"/>
            <a:chExt cx="2797" cy="1776"/>
          </a:xfrm>
        </p:grpSpPr>
        <p:grpSp>
          <p:nvGrpSpPr>
            <p:cNvPr id="89109" name="Group 11"/>
            <p:cNvGrpSpPr/>
            <p:nvPr/>
          </p:nvGrpSpPr>
          <p:grpSpPr>
            <a:xfrm>
              <a:off x="2483" y="2698"/>
              <a:ext cx="1117" cy="624"/>
              <a:chOff x="2339" y="1200"/>
              <a:chExt cx="1117" cy="624"/>
            </a:xfrm>
          </p:grpSpPr>
          <p:sp>
            <p:nvSpPr>
              <p:cNvPr id="89119" name="Line 12"/>
              <p:cNvSpPr/>
              <p:nvPr/>
            </p:nvSpPr>
            <p:spPr>
              <a:xfrm>
                <a:off x="2352" y="1536"/>
                <a:ext cx="1104" cy="0"/>
              </a:xfrm>
              <a:prstGeom prst="line">
                <a:avLst/>
              </a:prstGeom>
              <a:ln w="28575" cap="flat" cmpd="sng">
                <a:solidFill>
                  <a:schemeClr val="tx2"/>
                </a:solidFill>
                <a:prstDash val="solid"/>
                <a:headEnd type="none" w="med" len="med"/>
                <a:tailEnd type="triangle" w="med" len="med"/>
              </a:ln>
            </p:spPr>
          </p:sp>
          <p:sp>
            <p:nvSpPr>
              <p:cNvPr id="89120" name="Rectangle 13"/>
              <p:cNvSpPr/>
              <p:nvPr/>
            </p:nvSpPr>
            <p:spPr>
              <a:xfrm>
                <a:off x="2339" y="1200"/>
                <a:ext cx="1081" cy="288"/>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2400" dirty="0">
                    <a:solidFill>
                      <a:schemeClr val="tx2"/>
                    </a:solidFill>
                    <a:latin typeface="Times New Roman" panose="02020603050405020304" pitchFamily="18" charset="0"/>
                  </a:rPr>
                  <a:t>绕键轴旋转</a:t>
                </a:r>
                <a:endParaRPr lang="zh-CN" altLang="en-US" sz="2400" dirty="0">
                  <a:solidFill>
                    <a:schemeClr val="tx2"/>
                  </a:solidFill>
                  <a:latin typeface="Times New Roman" panose="02020603050405020304" pitchFamily="18" charset="0"/>
                </a:endParaRPr>
              </a:p>
            </p:txBody>
          </p:sp>
          <p:sp>
            <p:nvSpPr>
              <p:cNvPr id="89121" name="Rectangle 14"/>
              <p:cNvSpPr/>
              <p:nvPr/>
            </p:nvSpPr>
            <p:spPr>
              <a:xfrm>
                <a:off x="2667" y="1536"/>
                <a:ext cx="598" cy="288"/>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solidFill>
                      <a:schemeClr val="tx2"/>
                    </a:solidFill>
                    <a:latin typeface="Times New Roman" panose="02020603050405020304" pitchFamily="18" charset="0"/>
                  </a:rPr>
                  <a:t>180</a:t>
                </a:r>
                <a:r>
                  <a:rPr lang="en-US" altLang="en-US" sz="2400" dirty="0">
                    <a:solidFill>
                      <a:schemeClr val="tx2"/>
                    </a:solidFill>
                    <a:latin typeface="Times New Roman" panose="02020603050405020304" pitchFamily="18" charset="0"/>
                  </a:rPr>
                  <a:t>°</a:t>
                </a:r>
                <a:endParaRPr lang="en-US" altLang="zh-CN" sz="2400" dirty="0">
                  <a:solidFill>
                    <a:schemeClr val="tx2"/>
                  </a:solidFill>
                  <a:latin typeface="Times New Roman" panose="02020603050405020304" pitchFamily="18" charset="0"/>
                </a:endParaRPr>
              </a:p>
            </p:txBody>
          </p:sp>
        </p:grpSp>
        <p:grpSp>
          <p:nvGrpSpPr>
            <p:cNvPr id="89110" name="Group 15"/>
            <p:cNvGrpSpPr/>
            <p:nvPr/>
          </p:nvGrpSpPr>
          <p:grpSpPr>
            <a:xfrm>
              <a:off x="3888" y="2113"/>
              <a:ext cx="1392" cy="1776"/>
              <a:chOff x="3411" y="336"/>
              <a:chExt cx="1917" cy="2448"/>
            </a:xfrm>
          </p:grpSpPr>
          <p:graphicFrame>
            <p:nvGraphicFramePr>
              <p:cNvPr id="89111" name="Object 16"/>
              <p:cNvGraphicFramePr/>
              <p:nvPr/>
            </p:nvGraphicFramePr>
            <p:xfrm>
              <a:off x="3411" y="672"/>
              <a:ext cx="1917" cy="1941"/>
            </p:xfrm>
            <a:graphic>
              <a:graphicData uri="http://schemas.openxmlformats.org/presentationml/2006/ole">
                <mc:AlternateContent xmlns:mc="http://schemas.openxmlformats.org/markup-compatibility/2006">
                  <mc:Choice xmlns:v="urn:schemas-microsoft-com:vml" Requires="v">
                    <p:oleObj spid="_x0000_s3088" name="" r:id="rId1" imgW="1343025" imgH="1438275" progId="Paint.Picture">
                      <p:embed/>
                    </p:oleObj>
                  </mc:Choice>
                  <mc:Fallback>
                    <p:oleObj name="" r:id="rId1" imgW="1343025" imgH="1438275" progId="Paint.Picture">
                      <p:embed/>
                      <p:pic>
                        <p:nvPicPr>
                          <p:cNvPr id="0" name="图片 3087"/>
                          <p:cNvPicPr/>
                          <p:nvPr/>
                        </p:nvPicPr>
                        <p:blipFill>
                          <a:blip r:embed="rId2"/>
                          <a:stretch>
                            <a:fillRect/>
                          </a:stretch>
                        </p:blipFill>
                        <p:spPr>
                          <a:xfrm>
                            <a:off x="3411" y="672"/>
                            <a:ext cx="1917" cy="1941"/>
                          </a:xfrm>
                          <a:prstGeom prst="rect">
                            <a:avLst/>
                          </a:prstGeom>
                          <a:noFill/>
                          <a:ln w="38100">
                            <a:noFill/>
                            <a:miter/>
                          </a:ln>
                        </p:spPr>
                      </p:pic>
                    </p:oleObj>
                  </mc:Fallback>
                </mc:AlternateContent>
              </a:graphicData>
            </a:graphic>
          </p:graphicFrame>
          <p:sp>
            <p:nvSpPr>
              <p:cNvPr id="89112" name="Line 17"/>
              <p:cNvSpPr/>
              <p:nvPr/>
            </p:nvSpPr>
            <p:spPr>
              <a:xfrm>
                <a:off x="3696" y="1152"/>
                <a:ext cx="144" cy="0"/>
              </a:xfrm>
              <a:prstGeom prst="line">
                <a:avLst/>
              </a:prstGeom>
              <a:ln w="28575" cap="flat" cmpd="sng">
                <a:solidFill>
                  <a:schemeClr val="tx2"/>
                </a:solidFill>
                <a:prstDash val="solid"/>
                <a:headEnd type="none" w="med" len="med"/>
                <a:tailEnd type="none" w="med" len="med"/>
              </a:ln>
            </p:spPr>
          </p:sp>
          <p:sp>
            <p:nvSpPr>
              <p:cNvPr id="89113" name="Text Box 18"/>
              <p:cNvSpPr txBox="1"/>
              <p:nvPr/>
            </p:nvSpPr>
            <p:spPr>
              <a:xfrm>
                <a:off x="3565" y="1771"/>
                <a:ext cx="386" cy="557"/>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dirty="0">
                    <a:solidFill>
                      <a:schemeClr val="bg2"/>
                    </a:solidFill>
                    <a:latin typeface="Times New Roman" panose="02020603050405020304" pitchFamily="18" charset="0"/>
                  </a:rPr>
                  <a:t>+</a:t>
                </a:r>
                <a:endParaRPr lang="en-US" altLang="zh-CN" sz="3600" dirty="0">
                  <a:solidFill>
                    <a:schemeClr val="bg2"/>
                  </a:solidFill>
                  <a:latin typeface="Times New Roman" panose="02020603050405020304" pitchFamily="18" charset="0"/>
                </a:endParaRPr>
              </a:p>
            </p:txBody>
          </p:sp>
          <p:sp>
            <p:nvSpPr>
              <p:cNvPr id="89114" name="Line 19"/>
              <p:cNvSpPr/>
              <p:nvPr/>
            </p:nvSpPr>
            <p:spPr>
              <a:xfrm>
                <a:off x="4848" y="1152"/>
                <a:ext cx="144" cy="0"/>
              </a:xfrm>
              <a:prstGeom prst="line">
                <a:avLst/>
              </a:prstGeom>
              <a:ln w="28575" cap="flat" cmpd="sng">
                <a:solidFill>
                  <a:schemeClr val="tx2"/>
                </a:solidFill>
                <a:prstDash val="solid"/>
                <a:headEnd type="none" w="med" len="med"/>
                <a:tailEnd type="none" w="med" len="med"/>
              </a:ln>
            </p:spPr>
          </p:sp>
          <p:sp>
            <p:nvSpPr>
              <p:cNvPr id="89115" name="Text Box 20"/>
              <p:cNvSpPr txBox="1"/>
              <p:nvPr/>
            </p:nvSpPr>
            <p:spPr>
              <a:xfrm>
                <a:off x="4725" y="1776"/>
                <a:ext cx="385" cy="557"/>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dirty="0">
                    <a:solidFill>
                      <a:schemeClr val="bg2"/>
                    </a:solidFill>
                    <a:latin typeface="Times New Roman" panose="02020603050405020304" pitchFamily="18" charset="0"/>
                  </a:rPr>
                  <a:t>+</a:t>
                </a:r>
                <a:endParaRPr lang="en-US" altLang="zh-CN" sz="3600" dirty="0">
                  <a:solidFill>
                    <a:schemeClr val="bg2"/>
                  </a:solidFill>
                  <a:latin typeface="Times New Roman" panose="02020603050405020304" pitchFamily="18" charset="0"/>
                </a:endParaRPr>
              </a:p>
            </p:txBody>
          </p:sp>
          <p:sp>
            <p:nvSpPr>
              <p:cNvPr id="89116" name="Line 21"/>
              <p:cNvSpPr/>
              <p:nvPr/>
            </p:nvSpPr>
            <p:spPr>
              <a:xfrm>
                <a:off x="3504" y="1606"/>
                <a:ext cx="1824" cy="15"/>
              </a:xfrm>
              <a:prstGeom prst="line">
                <a:avLst/>
              </a:prstGeom>
              <a:ln w="19050" cap="flat" cmpd="sng">
                <a:solidFill>
                  <a:schemeClr val="tx2"/>
                </a:solidFill>
                <a:prstDash val="solid"/>
                <a:headEnd type="none" w="med" len="med"/>
                <a:tailEnd type="triangle" w="med" len="med"/>
              </a:ln>
            </p:spPr>
          </p:sp>
          <p:sp>
            <p:nvSpPr>
              <p:cNvPr id="89117" name="Line 22"/>
              <p:cNvSpPr/>
              <p:nvPr/>
            </p:nvSpPr>
            <p:spPr>
              <a:xfrm>
                <a:off x="3980" y="336"/>
                <a:ext cx="0" cy="2400"/>
              </a:xfrm>
              <a:prstGeom prst="line">
                <a:avLst/>
              </a:prstGeom>
              <a:ln w="19050" cap="flat" cmpd="sng">
                <a:solidFill>
                  <a:schemeClr val="tx2"/>
                </a:solidFill>
                <a:prstDash val="solid"/>
                <a:headEnd type="none" w="med" len="med"/>
                <a:tailEnd type="none" w="med" len="med"/>
              </a:ln>
            </p:spPr>
          </p:sp>
          <p:sp>
            <p:nvSpPr>
              <p:cNvPr id="89118" name="Line 23"/>
              <p:cNvSpPr/>
              <p:nvPr/>
            </p:nvSpPr>
            <p:spPr>
              <a:xfrm>
                <a:off x="4726" y="384"/>
                <a:ext cx="0" cy="2400"/>
              </a:xfrm>
              <a:prstGeom prst="line">
                <a:avLst/>
              </a:prstGeom>
              <a:ln w="19050" cap="flat" cmpd="sng">
                <a:solidFill>
                  <a:schemeClr val="tx2"/>
                </a:solidFill>
                <a:prstDash val="solid"/>
                <a:headEnd type="none" w="med" len="med"/>
                <a:tailEnd type="none" w="med" len="med"/>
              </a:ln>
            </p:spPr>
          </p:sp>
        </p:grpSp>
      </p:grpSp>
      <p:grpSp>
        <p:nvGrpSpPr>
          <p:cNvPr id="5" name="Group 24"/>
          <p:cNvGrpSpPr/>
          <p:nvPr/>
        </p:nvGrpSpPr>
        <p:grpSpPr>
          <a:xfrm>
            <a:off x="533400" y="3284538"/>
            <a:ext cx="2847975" cy="2840037"/>
            <a:chOff x="816" y="1904"/>
            <a:chExt cx="2085" cy="1983"/>
          </a:xfrm>
        </p:grpSpPr>
        <p:grpSp>
          <p:nvGrpSpPr>
            <p:cNvPr id="89095" name="Group 25"/>
            <p:cNvGrpSpPr/>
            <p:nvPr/>
          </p:nvGrpSpPr>
          <p:grpSpPr>
            <a:xfrm>
              <a:off x="1155" y="1904"/>
              <a:ext cx="1746" cy="1983"/>
              <a:chOff x="255" y="-34"/>
              <a:chExt cx="2426" cy="2818"/>
            </a:xfrm>
          </p:grpSpPr>
          <p:sp>
            <p:nvSpPr>
              <p:cNvPr id="89097" name="Rectangle 26"/>
              <p:cNvSpPr/>
              <p:nvPr/>
            </p:nvSpPr>
            <p:spPr>
              <a:xfrm>
                <a:off x="1506" y="-33"/>
                <a:ext cx="341" cy="454"/>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Times New Roman" panose="02020603050405020304" pitchFamily="18" charset="0"/>
                  </a:rPr>
                  <a:t>x</a:t>
                </a:r>
                <a:endParaRPr lang="en-US" altLang="zh-CN" sz="2400" dirty="0">
                  <a:latin typeface="Times New Roman" panose="02020603050405020304" pitchFamily="18" charset="0"/>
                </a:endParaRPr>
              </a:p>
            </p:txBody>
          </p:sp>
          <p:sp>
            <p:nvSpPr>
              <p:cNvPr id="89098" name="Rectangle 27"/>
              <p:cNvSpPr/>
              <p:nvPr/>
            </p:nvSpPr>
            <p:spPr>
              <a:xfrm>
                <a:off x="732" y="-34"/>
                <a:ext cx="343" cy="455"/>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latin typeface="Times New Roman" panose="02020603050405020304" pitchFamily="18" charset="0"/>
                  </a:rPr>
                  <a:t>x</a:t>
                </a:r>
                <a:endParaRPr lang="en-US" altLang="zh-CN" sz="2400" dirty="0">
                  <a:latin typeface="Times New Roman" panose="02020603050405020304" pitchFamily="18" charset="0"/>
                </a:endParaRPr>
              </a:p>
            </p:txBody>
          </p:sp>
          <p:graphicFrame>
            <p:nvGraphicFramePr>
              <p:cNvPr id="89099" name="Object 28"/>
              <p:cNvGraphicFramePr/>
              <p:nvPr/>
            </p:nvGraphicFramePr>
            <p:xfrm>
              <a:off x="336" y="672"/>
              <a:ext cx="1917" cy="1941"/>
            </p:xfrm>
            <a:graphic>
              <a:graphicData uri="http://schemas.openxmlformats.org/presentationml/2006/ole">
                <mc:AlternateContent xmlns:mc="http://schemas.openxmlformats.org/markup-compatibility/2006">
                  <mc:Choice xmlns:v="urn:schemas-microsoft-com:vml" Requires="v">
                    <p:oleObj spid="_x0000_s3090" name="" r:id="rId3" imgW="1343025" imgH="1438275" progId="Paint.Picture">
                      <p:embed/>
                    </p:oleObj>
                  </mc:Choice>
                  <mc:Fallback>
                    <p:oleObj name="" r:id="rId3" imgW="1343025" imgH="1438275" progId="Paint.Picture">
                      <p:embed/>
                      <p:pic>
                        <p:nvPicPr>
                          <p:cNvPr id="0" name="图片 3089"/>
                          <p:cNvPicPr/>
                          <p:nvPr/>
                        </p:nvPicPr>
                        <p:blipFill>
                          <a:blip r:embed="rId2"/>
                          <a:stretch>
                            <a:fillRect/>
                          </a:stretch>
                        </p:blipFill>
                        <p:spPr>
                          <a:xfrm>
                            <a:off x="336" y="672"/>
                            <a:ext cx="1917" cy="1941"/>
                          </a:xfrm>
                          <a:prstGeom prst="rect">
                            <a:avLst/>
                          </a:prstGeom>
                          <a:noFill/>
                          <a:ln w="38100">
                            <a:noFill/>
                            <a:miter/>
                          </a:ln>
                        </p:spPr>
                      </p:pic>
                    </p:oleObj>
                  </mc:Fallback>
                </mc:AlternateContent>
              </a:graphicData>
            </a:graphic>
          </p:graphicFrame>
          <p:sp>
            <p:nvSpPr>
              <p:cNvPr id="89100" name="Line 29"/>
              <p:cNvSpPr/>
              <p:nvPr/>
            </p:nvSpPr>
            <p:spPr>
              <a:xfrm>
                <a:off x="528" y="1606"/>
                <a:ext cx="1824" cy="15"/>
              </a:xfrm>
              <a:prstGeom prst="line">
                <a:avLst/>
              </a:prstGeom>
              <a:ln w="19050" cap="flat" cmpd="sng">
                <a:solidFill>
                  <a:schemeClr val="tx2"/>
                </a:solidFill>
                <a:prstDash val="solid"/>
                <a:headEnd type="none" w="med" len="med"/>
                <a:tailEnd type="triangle" w="med" len="med"/>
              </a:ln>
            </p:spPr>
          </p:sp>
          <p:sp>
            <p:nvSpPr>
              <p:cNvPr id="89101" name="Line 30"/>
              <p:cNvSpPr/>
              <p:nvPr/>
            </p:nvSpPr>
            <p:spPr>
              <a:xfrm flipV="1">
                <a:off x="886" y="384"/>
                <a:ext cx="0" cy="2400"/>
              </a:xfrm>
              <a:prstGeom prst="line">
                <a:avLst/>
              </a:prstGeom>
              <a:ln w="19050" cap="flat" cmpd="sng">
                <a:solidFill>
                  <a:schemeClr val="tx2"/>
                </a:solidFill>
                <a:prstDash val="solid"/>
                <a:headEnd type="none" w="med" len="med"/>
                <a:tailEnd type="triangle" w="med" len="med"/>
              </a:ln>
            </p:spPr>
          </p:sp>
          <p:sp>
            <p:nvSpPr>
              <p:cNvPr id="89102" name="Line 31"/>
              <p:cNvSpPr/>
              <p:nvPr/>
            </p:nvSpPr>
            <p:spPr>
              <a:xfrm flipV="1">
                <a:off x="1658" y="384"/>
                <a:ext cx="0" cy="2400"/>
              </a:xfrm>
              <a:prstGeom prst="line">
                <a:avLst/>
              </a:prstGeom>
              <a:ln w="19050" cap="flat" cmpd="sng">
                <a:solidFill>
                  <a:schemeClr val="tx2"/>
                </a:solidFill>
                <a:prstDash val="solid"/>
                <a:headEnd type="none" w="med" len="med"/>
                <a:tailEnd type="triangle" w="med" len="med"/>
              </a:ln>
            </p:spPr>
          </p:sp>
          <p:sp>
            <p:nvSpPr>
              <p:cNvPr id="89103" name="Line 32"/>
              <p:cNvSpPr/>
              <p:nvPr/>
            </p:nvSpPr>
            <p:spPr>
              <a:xfrm>
                <a:off x="1776" y="2064"/>
                <a:ext cx="144" cy="0"/>
              </a:xfrm>
              <a:prstGeom prst="line">
                <a:avLst/>
              </a:prstGeom>
              <a:ln w="28575" cap="flat" cmpd="sng">
                <a:solidFill>
                  <a:schemeClr val="tx2"/>
                </a:solidFill>
                <a:prstDash val="solid"/>
                <a:headEnd type="none" w="med" len="med"/>
                <a:tailEnd type="none" w="med" len="med"/>
              </a:ln>
            </p:spPr>
          </p:sp>
          <p:sp>
            <p:nvSpPr>
              <p:cNvPr id="89104" name="Text Box 33"/>
              <p:cNvSpPr txBox="1"/>
              <p:nvPr/>
            </p:nvSpPr>
            <p:spPr>
              <a:xfrm>
                <a:off x="1600" y="825"/>
                <a:ext cx="453" cy="636"/>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dirty="0">
                    <a:solidFill>
                      <a:schemeClr val="bg2"/>
                    </a:solidFill>
                    <a:latin typeface="Times New Roman" panose="02020603050405020304" pitchFamily="18" charset="0"/>
                  </a:rPr>
                  <a:t>+</a:t>
                </a:r>
                <a:endParaRPr lang="en-US" altLang="zh-CN" sz="3600" dirty="0">
                  <a:solidFill>
                    <a:schemeClr val="bg2"/>
                  </a:solidFill>
                  <a:latin typeface="Times New Roman" panose="02020603050405020304" pitchFamily="18" charset="0"/>
                </a:endParaRPr>
              </a:p>
            </p:txBody>
          </p:sp>
          <p:sp>
            <p:nvSpPr>
              <p:cNvPr id="89105" name="Line 34"/>
              <p:cNvSpPr/>
              <p:nvPr/>
            </p:nvSpPr>
            <p:spPr>
              <a:xfrm>
                <a:off x="624" y="2064"/>
                <a:ext cx="144" cy="0"/>
              </a:xfrm>
              <a:prstGeom prst="line">
                <a:avLst/>
              </a:prstGeom>
              <a:ln w="28575" cap="flat" cmpd="sng">
                <a:solidFill>
                  <a:schemeClr val="tx2"/>
                </a:solidFill>
                <a:prstDash val="solid"/>
                <a:headEnd type="none" w="med" len="med"/>
                <a:tailEnd type="none" w="med" len="med"/>
              </a:ln>
            </p:spPr>
          </p:sp>
          <p:sp>
            <p:nvSpPr>
              <p:cNvPr id="89106" name="Text Box 35"/>
              <p:cNvSpPr txBox="1"/>
              <p:nvPr/>
            </p:nvSpPr>
            <p:spPr>
              <a:xfrm>
                <a:off x="444" y="825"/>
                <a:ext cx="453" cy="636"/>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dirty="0">
                    <a:solidFill>
                      <a:schemeClr val="bg2"/>
                    </a:solidFill>
                    <a:latin typeface="Times New Roman" panose="02020603050405020304" pitchFamily="18" charset="0"/>
                  </a:rPr>
                  <a:t>+</a:t>
                </a:r>
                <a:endParaRPr lang="en-US" altLang="zh-CN" sz="3600" dirty="0">
                  <a:solidFill>
                    <a:schemeClr val="bg2"/>
                  </a:solidFill>
                  <a:latin typeface="Times New Roman" panose="02020603050405020304" pitchFamily="18" charset="0"/>
                </a:endParaRPr>
              </a:p>
            </p:txBody>
          </p:sp>
          <p:sp>
            <p:nvSpPr>
              <p:cNvPr id="89107" name="Rectangle 36"/>
              <p:cNvSpPr/>
              <p:nvPr/>
            </p:nvSpPr>
            <p:spPr>
              <a:xfrm>
                <a:off x="255" y="206"/>
                <a:ext cx="446" cy="454"/>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i="1" dirty="0">
                    <a:latin typeface="Times New Roman" panose="02020603050405020304" pitchFamily="18" charset="0"/>
                  </a:rPr>
                  <a:t>p</a:t>
                </a:r>
                <a:r>
                  <a:rPr lang="en-US" altLang="zh-CN" sz="2400" baseline="-25000" dirty="0">
                    <a:latin typeface="Times New Roman" panose="02020603050405020304" pitchFamily="18" charset="0"/>
                  </a:rPr>
                  <a:t>x</a:t>
                </a:r>
                <a:endParaRPr lang="en-US" altLang="zh-CN" sz="2400" baseline="-25000" dirty="0">
                  <a:latin typeface="Times New Roman" panose="02020603050405020304" pitchFamily="18" charset="0"/>
                </a:endParaRPr>
              </a:p>
            </p:txBody>
          </p:sp>
          <p:sp>
            <p:nvSpPr>
              <p:cNvPr id="89108" name="Rectangle 37"/>
              <p:cNvSpPr/>
              <p:nvPr/>
            </p:nvSpPr>
            <p:spPr>
              <a:xfrm>
                <a:off x="2280" y="1384"/>
                <a:ext cx="401" cy="454"/>
              </a:xfrm>
              <a:prstGeom prst="rect">
                <a:avLst/>
              </a:prstGeom>
              <a:noFill/>
              <a:ln w="28575">
                <a:noFill/>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solidFill>
                      <a:schemeClr val="bg2"/>
                    </a:solidFill>
                    <a:latin typeface="Times New Roman" panose="02020603050405020304" pitchFamily="18" charset="0"/>
                  </a:rPr>
                  <a:t> </a:t>
                </a:r>
                <a:r>
                  <a:rPr lang="en-US" altLang="zh-CN" sz="2400" dirty="0">
                    <a:latin typeface="Times New Roman" panose="02020603050405020304" pitchFamily="18" charset="0"/>
                  </a:rPr>
                  <a:t>z</a:t>
                </a:r>
                <a:endParaRPr lang="en-US" altLang="zh-CN" sz="2400" dirty="0">
                  <a:latin typeface="Times New Roman" panose="02020603050405020304" pitchFamily="18" charset="0"/>
                </a:endParaRPr>
              </a:p>
            </p:txBody>
          </p:sp>
        </p:grpSp>
        <p:sp>
          <p:nvSpPr>
            <p:cNvPr id="89096" name="Text Box 38"/>
            <p:cNvSpPr txBox="1"/>
            <p:nvPr/>
          </p:nvSpPr>
          <p:spPr>
            <a:xfrm>
              <a:off x="816" y="2880"/>
              <a:ext cx="624" cy="31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50000"/>
                </a:spcBef>
                <a:buClrTx/>
                <a:buSzTx/>
                <a:buFontTx/>
                <a:buNone/>
              </a:pPr>
              <a:r>
                <a:rPr lang="zh-CN" altLang="en-US" sz="2400" dirty="0">
                  <a:latin typeface="Times New Roman" panose="02020603050405020304" pitchFamily="18" charset="0"/>
                </a:rPr>
                <a:t>键轴</a:t>
              </a:r>
              <a:endParaRPr lang="zh-CN" altLang="en-US" sz="2400" dirty="0">
                <a:latin typeface="Times New Roman" panose="02020603050405020304" pitchFamily="18" charset="0"/>
              </a:endParaRPr>
            </a:p>
          </p:txBody>
        </p:sp>
      </p:grpSp>
      <p:pic>
        <p:nvPicPr>
          <p:cNvPr id="86056" name="Picture 40" descr="静物 稻草人"/>
          <p:cNvPicPr>
            <a:picLocks noChangeAspect="1"/>
          </p:cNvPicPr>
          <p:nvPr/>
        </p:nvPicPr>
        <p:blipFill>
          <a:blip r:embed="rId4"/>
          <a:stretch>
            <a:fillRect/>
          </a:stretch>
        </p:blipFill>
        <p:spPr>
          <a:xfrm>
            <a:off x="3198813" y="3525838"/>
            <a:ext cx="2484437" cy="23907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0-#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ppt_w/2"/>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anim calcmode="lin" valueType="num">
                                      <p:cBhvr>
                                        <p:cTn id="15" dur="500" fill="hold"/>
                                        <p:tgtEl>
                                          <p:spTgt spid="2"/>
                                        </p:tgtEl>
                                        <p:attrNameLst>
                                          <p:attrName>ppt_w</p:attrName>
                                        </p:attrNameLst>
                                      </p:cBhvr>
                                      <p:tavLst>
                                        <p:tav tm="0">
                                          <p:val>
                                            <p:fltVal val="0.000000"/>
                                          </p:val>
                                        </p:tav>
                                        <p:tav tm="100000">
                                          <p:val>
                                            <p:strVal val="#ppt_w"/>
                                          </p:val>
                                        </p:tav>
                                      </p:tavLst>
                                    </p:anim>
                                    <p:anim calcmode="lin" valueType="num">
                                      <p:cBhvr>
                                        <p:cTn id="16"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nodeType="clickEffect">
                                  <p:stCondLst>
                                    <p:cond delay="0"/>
                                  </p:stCondLst>
                                  <p:childTnLst>
                                    <p:set>
                                      <p:cBhvr>
                                        <p:cTn id="20" dur="1" fill="hold">
                                          <p:stCondLst>
                                            <p:cond delay="0"/>
                                          </p:stCondLst>
                                        </p:cTn>
                                        <p:tgtEl>
                                          <p:spTgt spid="86056"/>
                                        </p:tgtEl>
                                        <p:attrNameLst>
                                          <p:attrName>style.visibility</p:attrName>
                                        </p:attrNameLst>
                                      </p:cBhvr>
                                      <p:to>
                                        <p:strVal val="visible"/>
                                      </p:to>
                                    </p:set>
                                    <p:animEffect transition="in" filter="blinds(vertical)">
                                      <p:cBhvr>
                                        <p:cTn id="21" dur="500"/>
                                        <p:tgtEl>
                                          <p:spTgt spid="86056"/>
                                        </p:tgtEl>
                                      </p:cBhvr>
                                    </p:animEffect>
                                  </p:childTnLst>
                                  <p:subTnLst>
                                    <p:set>
                                      <p:cBhvr override="childStyle">
                                        <p:cTn dur="1" fill="hold" display="0" masterRel="nextClick" afterEffect="1"/>
                                        <p:tgtEl>
                                          <p:spTgt spid="8605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灯片编号占位符 1"/>
          <p:cNvSpPr txBox="1">
            <a:spLocks noGrp="1"/>
          </p:cNvSpPr>
          <p:nvPr>
            <p:ph type="sldNum" sz="quarter" idx="4"/>
          </p:nvPr>
        </p:nvSpPr>
        <p:spPr/>
        <p:txBody>
          <a:bodyPr/>
          <a:p>
            <a:pPr marL="0" indent="0" algn="r" eaLnBrk="1" hangingPunct="1">
              <a:spcBef>
                <a:spcPct val="0"/>
              </a:spcBef>
              <a:buClrTx/>
              <a:buSzTx/>
              <a:buFontTx/>
              <a:buNone/>
            </a:pPr>
            <a:fld id="{9A0DB2DC-4C9A-4742-B13C-FB6460FD3503}" type="slidenum">
              <a:rPr lang="en-US" altLang="en-US" sz="1400" kern="1200" dirty="0">
                <a:latin typeface="+mn-lt"/>
                <a:ea typeface="+mn-ea"/>
                <a:cs typeface="+mn-cs"/>
              </a:rPr>
            </a:fld>
            <a:endParaRPr lang="en-US" altLang="en-US" sz="1400" kern="1200" dirty="0">
              <a:latin typeface="+mn-lt"/>
              <a:ea typeface="+mn-ea"/>
              <a:cs typeface="+mn-cs"/>
            </a:endParaRPr>
          </a:p>
        </p:txBody>
      </p:sp>
      <p:sp>
        <p:nvSpPr>
          <p:cNvPr id="90115" name="文本框 228354"/>
          <p:cNvSpPr txBox="1"/>
          <p:nvPr/>
        </p:nvSpPr>
        <p:spPr>
          <a:xfrm>
            <a:off x="927100" y="5789613"/>
            <a:ext cx="4670425" cy="9525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
                <a:srgbClr val="FF0000"/>
              </a:buClr>
              <a:buSzPct val="90000"/>
              <a:buFont typeface="Wingdings" panose="05000000000000000000" pitchFamily="2" charset="2"/>
              <a:buChar char="Ø"/>
            </a:pPr>
            <a:r>
              <a:rPr lang="en-US" altLang="zh-CN" sz="2800" b="1" dirty="0">
                <a:solidFill>
                  <a:srgbClr val="000000"/>
                </a:solidFill>
                <a:latin typeface="Times New Roman" panose="02020603050405020304" pitchFamily="18" charset="0"/>
              </a:rPr>
              <a:t>p-p </a:t>
            </a:r>
            <a:r>
              <a:rPr lang="en-US" altLang="zh-CN" sz="2800" b="1" dirty="0">
                <a:solidFill>
                  <a:srgbClr val="000000"/>
                </a:solidFill>
                <a:latin typeface="Tahoma" panose="020B0604030504040204" pitchFamily="34" charset="0"/>
              </a:rPr>
              <a:t>π</a:t>
            </a:r>
            <a:r>
              <a:rPr lang="zh-CN" altLang="en-US" sz="2800" b="1" dirty="0">
                <a:solidFill>
                  <a:srgbClr val="000000"/>
                </a:solidFill>
                <a:latin typeface="Tahoma" panose="020B0604030504040204" pitchFamily="34" charset="0"/>
              </a:rPr>
              <a:t>键</a:t>
            </a: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p-d </a:t>
            </a:r>
            <a:r>
              <a:rPr lang="en-US" altLang="zh-CN" sz="2800" b="1" dirty="0">
                <a:solidFill>
                  <a:srgbClr val="000000"/>
                </a:solidFill>
                <a:latin typeface="Tahoma" panose="020B0604030504040204" pitchFamily="34" charset="0"/>
              </a:rPr>
              <a:t>π</a:t>
            </a:r>
            <a:r>
              <a:rPr lang="zh-CN" altLang="en-US" sz="2800" b="1" dirty="0">
                <a:solidFill>
                  <a:srgbClr val="000000"/>
                </a:solidFill>
                <a:latin typeface="Tahoma" panose="020B0604030504040204" pitchFamily="34" charset="0"/>
              </a:rPr>
              <a:t>键 </a:t>
            </a:r>
            <a:r>
              <a:rPr lang="en-US" altLang="zh-CN" sz="2800" b="1" dirty="0">
                <a:solidFill>
                  <a:srgbClr val="000000"/>
                </a:solidFill>
                <a:latin typeface="Tahoma" panose="020B0604030504040204" pitchFamily="34" charset="0"/>
              </a:rPr>
              <a:t>d</a:t>
            </a:r>
            <a:r>
              <a:rPr lang="en-US" altLang="zh-CN" sz="2800" b="1" dirty="0">
                <a:solidFill>
                  <a:srgbClr val="000000"/>
                </a:solidFill>
                <a:latin typeface="Times New Roman" panose="02020603050405020304" pitchFamily="18" charset="0"/>
              </a:rPr>
              <a:t>-d </a:t>
            </a:r>
            <a:r>
              <a:rPr lang="en-US" altLang="zh-CN" sz="2800" b="1" dirty="0">
                <a:solidFill>
                  <a:srgbClr val="000000"/>
                </a:solidFill>
                <a:latin typeface="Tahoma" panose="020B0604030504040204" pitchFamily="34" charset="0"/>
              </a:rPr>
              <a:t>π</a:t>
            </a:r>
            <a:r>
              <a:rPr lang="zh-CN" altLang="en-US" sz="2800" b="1" dirty="0">
                <a:solidFill>
                  <a:srgbClr val="000000"/>
                </a:solidFill>
                <a:latin typeface="Tahoma" panose="020B0604030504040204" pitchFamily="34" charset="0"/>
              </a:rPr>
              <a:t>键</a:t>
            </a:r>
            <a:endParaRPr lang="en-US" altLang="zh-CN" sz="2800" b="1" dirty="0">
              <a:solidFill>
                <a:srgbClr val="000000"/>
              </a:solidFill>
              <a:latin typeface="Tahoma" panose="020B0604030504040204" pitchFamily="34" charset="0"/>
            </a:endParaRPr>
          </a:p>
          <a:p>
            <a:pPr marL="0" lvl="0" indent="0" eaLnBrk="1" hangingPunct="1">
              <a:spcBef>
                <a:spcPct val="0"/>
              </a:spcBef>
              <a:buClr>
                <a:srgbClr val="FF0000"/>
              </a:buClr>
              <a:buSzPct val="90000"/>
              <a:buFont typeface="Wingdings" panose="05000000000000000000" pitchFamily="2" charset="2"/>
              <a:buChar char="Ø"/>
            </a:pPr>
            <a:endParaRPr lang="en-US" altLang="zh-CN" sz="2800" b="1" dirty="0">
              <a:solidFill>
                <a:srgbClr val="000000"/>
              </a:solidFill>
              <a:latin typeface="Tahoma" panose="020B0604030504040204" pitchFamily="34" charset="0"/>
            </a:endParaRPr>
          </a:p>
        </p:txBody>
      </p:sp>
      <p:sp>
        <p:nvSpPr>
          <p:cNvPr id="90116" name="Line 4"/>
          <p:cNvSpPr/>
          <p:nvPr/>
        </p:nvSpPr>
        <p:spPr>
          <a:xfrm>
            <a:off x="741363" y="2147888"/>
            <a:ext cx="3657600" cy="0"/>
          </a:xfrm>
          <a:prstGeom prst="line">
            <a:avLst/>
          </a:prstGeom>
          <a:ln w="9525" cap="flat" cmpd="sng">
            <a:solidFill>
              <a:schemeClr val="tx1"/>
            </a:solidFill>
            <a:prstDash val="solid"/>
            <a:headEnd type="none" w="med" len="med"/>
            <a:tailEnd type="none" w="med" len="med"/>
          </a:ln>
        </p:spPr>
      </p:sp>
      <p:sp>
        <p:nvSpPr>
          <p:cNvPr id="90117" name="Line 5"/>
          <p:cNvSpPr/>
          <p:nvPr/>
        </p:nvSpPr>
        <p:spPr>
          <a:xfrm flipV="1">
            <a:off x="4510088" y="2127250"/>
            <a:ext cx="3338512" cy="14288"/>
          </a:xfrm>
          <a:prstGeom prst="line">
            <a:avLst/>
          </a:prstGeom>
          <a:ln w="9525" cap="flat" cmpd="sng">
            <a:solidFill>
              <a:schemeClr val="tx1"/>
            </a:solidFill>
            <a:prstDash val="solid"/>
            <a:headEnd type="none" w="med" len="med"/>
            <a:tailEnd type="none" w="med" len="med"/>
          </a:ln>
        </p:spPr>
      </p:sp>
      <p:sp>
        <p:nvSpPr>
          <p:cNvPr id="90118" name="Line 6"/>
          <p:cNvSpPr/>
          <p:nvPr/>
        </p:nvSpPr>
        <p:spPr>
          <a:xfrm flipH="1">
            <a:off x="6113463" y="785813"/>
            <a:ext cx="15875" cy="3076575"/>
          </a:xfrm>
          <a:prstGeom prst="line">
            <a:avLst/>
          </a:prstGeom>
          <a:ln w="9525" cap="flat" cmpd="sng">
            <a:solidFill>
              <a:schemeClr val="tx1"/>
            </a:solidFill>
            <a:prstDash val="solid"/>
            <a:headEnd type="none" w="med" len="med"/>
            <a:tailEnd type="none" w="med" len="med"/>
          </a:ln>
        </p:spPr>
      </p:sp>
      <p:grpSp>
        <p:nvGrpSpPr>
          <p:cNvPr id="2" name="Group 7"/>
          <p:cNvGrpSpPr/>
          <p:nvPr/>
        </p:nvGrpSpPr>
        <p:grpSpPr>
          <a:xfrm rot="-5400000">
            <a:off x="3983038" y="1792288"/>
            <a:ext cx="2689225" cy="650875"/>
            <a:chOff x="2473" y="2703"/>
            <a:chExt cx="1694" cy="411"/>
          </a:xfrm>
        </p:grpSpPr>
        <p:grpSp>
          <p:nvGrpSpPr>
            <p:cNvPr id="90160" name="Group 8"/>
            <p:cNvGrpSpPr/>
            <p:nvPr/>
          </p:nvGrpSpPr>
          <p:grpSpPr>
            <a:xfrm>
              <a:off x="2473" y="2703"/>
              <a:ext cx="1694" cy="411"/>
              <a:chOff x="2152" y="2619"/>
              <a:chExt cx="2375" cy="576"/>
            </a:xfrm>
          </p:grpSpPr>
          <p:sp>
            <p:nvSpPr>
              <p:cNvPr id="90162" name="Oval 9"/>
              <p:cNvSpPr/>
              <p:nvPr/>
            </p:nvSpPr>
            <p:spPr>
              <a:xfrm>
                <a:off x="2152" y="2619"/>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63" name="Oval 10"/>
              <p:cNvSpPr/>
              <p:nvPr/>
            </p:nvSpPr>
            <p:spPr>
              <a:xfrm>
                <a:off x="3370" y="2635"/>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90161" name="Oval 11"/>
            <p:cNvSpPr/>
            <p:nvPr/>
          </p:nvSpPr>
          <p:spPr>
            <a:xfrm>
              <a:off x="3258" y="2833"/>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85004" name="Text Box 12"/>
          <p:cNvSpPr txBox="1"/>
          <p:nvPr/>
        </p:nvSpPr>
        <p:spPr>
          <a:xfrm>
            <a:off x="7164388" y="912813"/>
            <a:ext cx="1436687"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p-p </a:t>
            </a:r>
            <a:r>
              <a:rPr lang="en-US" altLang="zh-CN" sz="2400" dirty="0">
                <a:latin typeface="Times New Roman" panose="02020603050405020304" pitchFamily="18" charset="0"/>
                <a:sym typeface="Symbol" panose="05050102010706020507" pitchFamily="18" charset="2"/>
              </a:rPr>
              <a:t> </a:t>
            </a:r>
            <a:r>
              <a:rPr lang="zh-CN" altLang="en-US" sz="2400" dirty="0">
                <a:latin typeface="Times New Roman" panose="02020603050405020304" pitchFamily="18" charset="0"/>
                <a:sym typeface="Symbol" panose="05050102010706020507" pitchFamily="18" charset="2"/>
              </a:rPr>
              <a:t>键</a:t>
            </a:r>
            <a:endParaRPr lang="zh-CN" altLang="en-US" sz="2400" dirty="0">
              <a:latin typeface="Times New Roman" panose="02020603050405020304" pitchFamily="18" charset="0"/>
              <a:sym typeface="Symbol" panose="05050102010706020507" pitchFamily="18" charset="2"/>
            </a:endParaRPr>
          </a:p>
        </p:txBody>
      </p:sp>
      <p:grpSp>
        <p:nvGrpSpPr>
          <p:cNvPr id="4" name="Group 13"/>
          <p:cNvGrpSpPr/>
          <p:nvPr/>
        </p:nvGrpSpPr>
        <p:grpSpPr>
          <a:xfrm rot="-5400000">
            <a:off x="5776913" y="1789113"/>
            <a:ext cx="2689225" cy="650875"/>
            <a:chOff x="2473" y="2703"/>
            <a:chExt cx="1694" cy="411"/>
          </a:xfrm>
        </p:grpSpPr>
        <p:grpSp>
          <p:nvGrpSpPr>
            <p:cNvPr id="90156" name="Group 14"/>
            <p:cNvGrpSpPr/>
            <p:nvPr/>
          </p:nvGrpSpPr>
          <p:grpSpPr>
            <a:xfrm>
              <a:off x="2473" y="2703"/>
              <a:ext cx="1694" cy="411"/>
              <a:chOff x="2152" y="2619"/>
              <a:chExt cx="2375" cy="576"/>
            </a:xfrm>
          </p:grpSpPr>
          <p:sp>
            <p:nvSpPr>
              <p:cNvPr id="90158" name="Oval 15"/>
              <p:cNvSpPr/>
              <p:nvPr/>
            </p:nvSpPr>
            <p:spPr>
              <a:xfrm>
                <a:off x="2152" y="2619"/>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59" name="Oval 16"/>
              <p:cNvSpPr/>
              <p:nvPr/>
            </p:nvSpPr>
            <p:spPr>
              <a:xfrm>
                <a:off x="3370" y="2635"/>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90157" name="Oval 17"/>
            <p:cNvSpPr/>
            <p:nvPr/>
          </p:nvSpPr>
          <p:spPr>
            <a:xfrm>
              <a:off x="3258" y="2833"/>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6" name="Group 18"/>
          <p:cNvGrpSpPr/>
          <p:nvPr/>
        </p:nvGrpSpPr>
        <p:grpSpPr>
          <a:xfrm rot="-5400000">
            <a:off x="2719388" y="1801813"/>
            <a:ext cx="2122487" cy="652462"/>
            <a:chOff x="2473" y="2703"/>
            <a:chExt cx="1694" cy="411"/>
          </a:xfrm>
        </p:grpSpPr>
        <p:grpSp>
          <p:nvGrpSpPr>
            <p:cNvPr id="90152" name="Group 19"/>
            <p:cNvGrpSpPr/>
            <p:nvPr/>
          </p:nvGrpSpPr>
          <p:grpSpPr>
            <a:xfrm>
              <a:off x="2473" y="2703"/>
              <a:ext cx="1694" cy="411"/>
              <a:chOff x="2152" y="2619"/>
              <a:chExt cx="2375" cy="576"/>
            </a:xfrm>
          </p:grpSpPr>
          <p:sp>
            <p:nvSpPr>
              <p:cNvPr id="90154" name="Oval 20"/>
              <p:cNvSpPr/>
              <p:nvPr/>
            </p:nvSpPr>
            <p:spPr>
              <a:xfrm>
                <a:off x="2152" y="2619"/>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55" name="Oval 21"/>
              <p:cNvSpPr/>
              <p:nvPr/>
            </p:nvSpPr>
            <p:spPr>
              <a:xfrm>
                <a:off x="3370" y="2635"/>
                <a:ext cx="1157" cy="56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90153" name="Oval 22"/>
            <p:cNvSpPr/>
            <p:nvPr/>
          </p:nvSpPr>
          <p:spPr>
            <a:xfrm>
              <a:off x="3258" y="2833"/>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8" name="Group 23"/>
          <p:cNvGrpSpPr/>
          <p:nvPr/>
        </p:nvGrpSpPr>
        <p:grpSpPr>
          <a:xfrm>
            <a:off x="987425" y="992188"/>
            <a:ext cx="1630363" cy="2297112"/>
            <a:chOff x="676" y="1330"/>
            <a:chExt cx="1027" cy="1447"/>
          </a:xfrm>
        </p:grpSpPr>
        <p:grpSp>
          <p:nvGrpSpPr>
            <p:cNvPr id="90144" name="Group 24"/>
            <p:cNvGrpSpPr/>
            <p:nvPr/>
          </p:nvGrpSpPr>
          <p:grpSpPr>
            <a:xfrm>
              <a:off x="678" y="1330"/>
              <a:ext cx="1025" cy="1447"/>
              <a:chOff x="678" y="1330"/>
              <a:chExt cx="1025" cy="1447"/>
            </a:xfrm>
          </p:grpSpPr>
          <p:sp>
            <p:nvSpPr>
              <p:cNvPr id="90149" name="Oval 25"/>
              <p:cNvSpPr/>
              <p:nvPr/>
            </p:nvSpPr>
            <p:spPr>
              <a:xfrm rot="-2700000" flipH="1">
                <a:off x="1080" y="1532"/>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50" name="Oval 26"/>
              <p:cNvSpPr/>
              <p:nvPr/>
            </p:nvSpPr>
            <p:spPr>
              <a:xfrm rot="-2700000" flipH="1">
                <a:off x="455" y="2154"/>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51" name="Oval 27"/>
              <p:cNvSpPr/>
              <p:nvPr/>
            </p:nvSpPr>
            <p:spPr>
              <a:xfrm rot="-2700000" flipH="1">
                <a:off x="1134" y="1965"/>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90145" name="Group 28"/>
            <p:cNvGrpSpPr/>
            <p:nvPr/>
          </p:nvGrpSpPr>
          <p:grpSpPr>
            <a:xfrm flipH="1">
              <a:off x="676" y="1330"/>
              <a:ext cx="1025" cy="1447"/>
              <a:chOff x="678" y="1330"/>
              <a:chExt cx="1025" cy="1447"/>
            </a:xfrm>
          </p:grpSpPr>
          <p:sp>
            <p:nvSpPr>
              <p:cNvPr id="90146" name="Oval 29"/>
              <p:cNvSpPr/>
              <p:nvPr/>
            </p:nvSpPr>
            <p:spPr>
              <a:xfrm rot="-2700000" flipH="1">
                <a:off x="1080" y="1532"/>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47" name="Oval 30"/>
              <p:cNvSpPr/>
              <p:nvPr/>
            </p:nvSpPr>
            <p:spPr>
              <a:xfrm rot="-2700000" flipH="1">
                <a:off x="455" y="2154"/>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48" name="Oval 31"/>
              <p:cNvSpPr/>
              <p:nvPr/>
            </p:nvSpPr>
            <p:spPr>
              <a:xfrm rot="-2700000" flipH="1">
                <a:off x="1134" y="1965"/>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sp>
        <p:nvSpPr>
          <p:cNvPr id="85024" name="Text Box 32"/>
          <p:cNvSpPr txBox="1"/>
          <p:nvPr/>
        </p:nvSpPr>
        <p:spPr>
          <a:xfrm>
            <a:off x="3635375" y="1057275"/>
            <a:ext cx="147955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d-p </a:t>
            </a:r>
            <a:r>
              <a:rPr lang="en-US" altLang="zh-CN" sz="2400" dirty="0">
                <a:latin typeface="Times New Roman" panose="02020603050405020304" pitchFamily="18" charset="0"/>
                <a:sym typeface="Symbol" panose="05050102010706020507" pitchFamily="18" charset="2"/>
              </a:rPr>
              <a:t> </a:t>
            </a:r>
            <a:r>
              <a:rPr lang="zh-CN" altLang="en-US" sz="2400" dirty="0">
                <a:latin typeface="Times New Roman" panose="02020603050405020304" pitchFamily="18" charset="0"/>
                <a:sym typeface="Symbol" panose="05050102010706020507" pitchFamily="18" charset="2"/>
              </a:rPr>
              <a:t>键</a:t>
            </a:r>
            <a:endParaRPr lang="zh-CN" altLang="en-US" sz="2400" dirty="0">
              <a:latin typeface="Times New Roman" panose="02020603050405020304" pitchFamily="18" charset="0"/>
              <a:sym typeface="Symbol" panose="05050102010706020507" pitchFamily="18" charset="2"/>
            </a:endParaRPr>
          </a:p>
        </p:txBody>
      </p:sp>
      <p:grpSp>
        <p:nvGrpSpPr>
          <p:cNvPr id="90125" name="Group 33"/>
          <p:cNvGrpSpPr/>
          <p:nvPr/>
        </p:nvGrpSpPr>
        <p:grpSpPr>
          <a:xfrm>
            <a:off x="1589088" y="3122613"/>
            <a:ext cx="1630362" cy="2297112"/>
            <a:chOff x="676" y="1330"/>
            <a:chExt cx="1027" cy="1447"/>
          </a:xfrm>
        </p:grpSpPr>
        <p:grpSp>
          <p:nvGrpSpPr>
            <p:cNvPr id="90136" name="Group 34"/>
            <p:cNvGrpSpPr/>
            <p:nvPr/>
          </p:nvGrpSpPr>
          <p:grpSpPr>
            <a:xfrm>
              <a:off x="678" y="1330"/>
              <a:ext cx="1025" cy="1447"/>
              <a:chOff x="678" y="1330"/>
              <a:chExt cx="1025" cy="1447"/>
            </a:xfrm>
          </p:grpSpPr>
          <p:sp>
            <p:nvSpPr>
              <p:cNvPr id="90141" name="Oval 35"/>
              <p:cNvSpPr/>
              <p:nvPr/>
            </p:nvSpPr>
            <p:spPr>
              <a:xfrm rot="-2700000" flipH="1">
                <a:off x="1080" y="1532"/>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42" name="Oval 36"/>
              <p:cNvSpPr/>
              <p:nvPr/>
            </p:nvSpPr>
            <p:spPr>
              <a:xfrm rot="-2700000" flipH="1">
                <a:off x="455" y="2154"/>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43" name="Oval 37"/>
              <p:cNvSpPr/>
              <p:nvPr/>
            </p:nvSpPr>
            <p:spPr>
              <a:xfrm rot="-2700000" flipH="1">
                <a:off x="1134" y="1965"/>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90137" name="Group 38"/>
            <p:cNvGrpSpPr/>
            <p:nvPr/>
          </p:nvGrpSpPr>
          <p:grpSpPr>
            <a:xfrm flipH="1">
              <a:off x="676" y="1330"/>
              <a:ext cx="1025" cy="1447"/>
              <a:chOff x="678" y="1330"/>
              <a:chExt cx="1025" cy="1447"/>
            </a:xfrm>
          </p:grpSpPr>
          <p:sp>
            <p:nvSpPr>
              <p:cNvPr id="90138" name="Oval 39"/>
              <p:cNvSpPr/>
              <p:nvPr/>
            </p:nvSpPr>
            <p:spPr>
              <a:xfrm rot="-2700000" flipH="1">
                <a:off x="1080" y="1532"/>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39" name="Oval 40"/>
              <p:cNvSpPr/>
              <p:nvPr/>
            </p:nvSpPr>
            <p:spPr>
              <a:xfrm rot="-2700000" flipH="1">
                <a:off x="455" y="2154"/>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40" name="Oval 41"/>
              <p:cNvSpPr/>
              <p:nvPr/>
            </p:nvSpPr>
            <p:spPr>
              <a:xfrm rot="-2700000" flipH="1">
                <a:off x="1134" y="1965"/>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grpSp>
        <p:nvGrpSpPr>
          <p:cNvPr id="14" name="Group 42"/>
          <p:cNvGrpSpPr/>
          <p:nvPr/>
        </p:nvGrpSpPr>
        <p:grpSpPr>
          <a:xfrm>
            <a:off x="3790950" y="3152775"/>
            <a:ext cx="1630363" cy="2297113"/>
            <a:chOff x="676" y="1330"/>
            <a:chExt cx="1027" cy="1447"/>
          </a:xfrm>
        </p:grpSpPr>
        <p:grpSp>
          <p:nvGrpSpPr>
            <p:cNvPr id="90128" name="Group 43"/>
            <p:cNvGrpSpPr/>
            <p:nvPr/>
          </p:nvGrpSpPr>
          <p:grpSpPr>
            <a:xfrm>
              <a:off x="678" y="1330"/>
              <a:ext cx="1025" cy="1447"/>
              <a:chOff x="678" y="1330"/>
              <a:chExt cx="1025" cy="1447"/>
            </a:xfrm>
          </p:grpSpPr>
          <p:sp>
            <p:nvSpPr>
              <p:cNvPr id="90133" name="Oval 44"/>
              <p:cNvSpPr/>
              <p:nvPr/>
            </p:nvSpPr>
            <p:spPr>
              <a:xfrm rot="-2700000" flipH="1">
                <a:off x="1080" y="1532"/>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34" name="Oval 45"/>
              <p:cNvSpPr/>
              <p:nvPr/>
            </p:nvSpPr>
            <p:spPr>
              <a:xfrm rot="-2700000" flipH="1">
                <a:off x="455" y="2154"/>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35" name="Oval 46"/>
              <p:cNvSpPr/>
              <p:nvPr/>
            </p:nvSpPr>
            <p:spPr>
              <a:xfrm rot="-2700000" flipH="1">
                <a:off x="1134" y="1965"/>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90129" name="Group 47"/>
            <p:cNvGrpSpPr/>
            <p:nvPr/>
          </p:nvGrpSpPr>
          <p:grpSpPr>
            <a:xfrm flipH="1">
              <a:off x="676" y="1330"/>
              <a:ext cx="1025" cy="1447"/>
              <a:chOff x="678" y="1330"/>
              <a:chExt cx="1025" cy="1447"/>
            </a:xfrm>
          </p:grpSpPr>
          <p:sp>
            <p:nvSpPr>
              <p:cNvPr id="90130" name="Oval 48"/>
              <p:cNvSpPr/>
              <p:nvPr/>
            </p:nvSpPr>
            <p:spPr>
              <a:xfrm rot="-2700000" flipH="1">
                <a:off x="1080" y="1532"/>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31" name="Oval 49"/>
              <p:cNvSpPr/>
              <p:nvPr/>
            </p:nvSpPr>
            <p:spPr>
              <a:xfrm rot="-2700000" flipH="1">
                <a:off x="455" y="2154"/>
                <a:ext cx="825" cy="400"/>
              </a:xfrm>
              <a:prstGeom prst="ellipse">
                <a:avLst/>
              </a:prstGeom>
              <a:noFill/>
              <a:ln w="38100" cap="flat" cmpd="sng">
                <a:solidFill>
                  <a:srgbClr val="FF0066"/>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0132" name="Oval 50"/>
              <p:cNvSpPr/>
              <p:nvPr/>
            </p:nvSpPr>
            <p:spPr>
              <a:xfrm rot="-2700000" flipH="1">
                <a:off x="1134" y="1965"/>
                <a:ext cx="101" cy="114"/>
              </a:xfrm>
              <a:prstGeom prst="ellipse">
                <a:avLst/>
              </a:prstGeom>
              <a:solidFill>
                <a:schemeClr val="accent1"/>
              </a:solidFill>
              <a:ln w="9525" cap="flat" cmpd="sng">
                <a:solidFill>
                  <a:schemeClr val="tx1"/>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sp>
        <p:nvSpPr>
          <p:cNvPr id="85047" name="Rectangle 55"/>
          <p:cNvSpPr/>
          <p:nvPr/>
        </p:nvSpPr>
        <p:spPr>
          <a:xfrm>
            <a:off x="5364163" y="4010025"/>
            <a:ext cx="1292225" cy="530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400" i="1" dirty="0">
                <a:latin typeface="Times New Roman" panose="02020603050405020304" pitchFamily="18" charset="0"/>
                <a:sym typeface="Symbol" panose="05050102010706020507" pitchFamily="18" charset="2"/>
              </a:rPr>
              <a:t>d-d</a:t>
            </a:r>
            <a:r>
              <a:rPr lang="en-US" altLang="zh-CN" sz="2400" dirty="0">
                <a:latin typeface="Times New Roman" panose="02020603050405020304" pitchFamily="18" charset="0"/>
                <a:sym typeface="Symbol" panose="05050102010706020507" pitchFamily="18" charset="2"/>
              </a:rPr>
              <a:t>   </a:t>
            </a:r>
            <a:r>
              <a:rPr lang="zh-CN" altLang="en-US" sz="2400" dirty="0">
                <a:latin typeface="Times New Roman" panose="02020603050405020304" pitchFamily="18" charset="0"/>
                <a:sym typeface="Symbol" panose="05050102010706020507" pitchFamily="18" charset="2"/>
              </a:rPr>
              <a:t>键</a:t>
            </a:r>
            <a:endParaRPr lang="zh-CN" altLang="en-US" sz="2400" dirty="0">
              <a:latin typeface="Times New Roman" panose="02020603050405020304" pitchFamily="18" charset="0"/>
              <a:sym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6.94444E-6 3.93064E-6 L 0.06024 3.93064E-6 " pathEditMode="relative" ptsTypes="AA">
                                      <p:cBhvr>
                                        <p:cTn id="6" dur="2000" fill="hold"/>
                                        <p:tgtEl>
                                          <p:spTgt spid="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3733 0.00162 L -0.08177 -0.00069 " pathEditMode="relative" rAng="0" ptsTypes="AA">
                                      <p:cBhvr>
                                        <p:cTn id="8" dur="2000" fill="hold"/>
                                        <p:tgtEl>
                                          <p:spTgt spid="4"/>
                                        </p:tgtEl>
                                        <p:attrNameLst>
                                          <p:attrName>ppt_x</p:attrName>
                                          <p:attrName>ppt_y</p:attrName>
                                        </p:attrNameLst>
                                      </p:cBhvr>
                                      <p:rCtr x="-2200" y="-10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0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3732 0.00162 L -0.06753 0.00162 " pathEditMode="relative" rAng="0" ptsTypes="AA">
                                      <p:cBhvr>
                                        <p:cTn id="16" dur="2000" fill="hold"/>
                                        <p:tgtEl>
                                          <p:spTgt spid="6"/>
                                        </p:tgtEl>
                                        <p:attrNameLst>
                                          <p:attrName>ppt_x</p:attrName>
                                          <p:attrName>ppt_y</p:attrName>
                                        </p:attrNameLst>
                                      </p:cBhvr>
                                      <p:rCtr x="-1500" y="0"/>
                                    </p:animMotion>
                                  </p:childTnLst>
                                </p:cTn>
                              </p:par>
                              <p:par>
                                <p:cTn id="17" presetID="0" presetClass="path" presetSubtype="0" accel="50000" decel="50000" fill="hold" nodeType="withEffect">
                                  <p:stCondLst>
                                    <p:cond delay="0"/>
                                  </p:stCondLst>
                                  <p:childTnLst>
                                    <p:animMotion origin="layout" path="M -3.61111E-6 -1.44509E-6 L 0.03507 -1.44509E-6 " pathEditMode="relative" rAng="0" ptsTypes="AA">
                                      <p:cBhvr>
                                        <p:cTn id="18" dur="2000" fill="hold"/>
                                        <p:tgtEl>
                                          <p:spTgt spid="8"/>
                                        </p:tgtEl>
                                        <p:attrNameLst>
                                          <p:attrName>ppt_x</p:attrName>
                                          <p:attrName>ppt_y</p:attrName>
                                        </p:attrNameLst>
                                      </p:cBhvr>
                                      <p:rCtr x="1800"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0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6.66667E-6 -2.13873E-6 L -0.05869 -0.00439 " pathEditMode="relative" ptsTypes="AA">
                                      <p:cBhvr>
                                        <p:cTn id="30" dur="2000" fill="hold"/>
                                        <p:tgtEl>
                                          <p:spTgt spid="14"/>
                                        </p:tgtEl>
                                        <p:attrNameLst>
                                          <p:attrName>ppt_x</p:attrName>
                                          <p:attrName>ppt_y</p:attrName>
                                        </p:attrNameLst>
                                      </p:cBhvr>
                                    </p:animMotion>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85047"/>
                                        </p:tgtEl>
                                        <p:attrNameLst>
                                          <p:attrName>style.visibility</p:attrName>
                                        </p:attrNameLst>
                                      </p:cBhvr>
                                      <p:to>
                                        <p:strVal val="visible"/>
                                      </p:to>
                                    </p:set>
                                    <p:animEffect transition="in" filter="checkerboard(across)">
                                      <p:cBhvr>
                                        <p:cTn id="35" dur="500"/>
                                        <p:tgtEl>
                                          <p:spTgt spid="85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4" grpId="0"/>
      <p:bldP spid="85024" grpId="0"/>
      <p:bldP spid="850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5" name="文本框 20484"/>
          <p:cNvSpPr txBox="1"/>
          <p:nvPr/>
        </p:nvSpPr>
        <p:spPr>
          <a:xfrm>
            <a:off x="295275" y="4892675"/>
            <a:ext cx="8077200" cy="16303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1075055" lvl="0" indent="-1075055" defTabSz="914400" eaLnBrk="1" hangingPunct="1">
              <a:lnSpc>
                <a:spcPct val="120000"/>
              </a:lnSpc>
              <a:spcBef>
                <a:spcPct val="0"/>
              </a:spcBef>
              <a:buClrTx/>
              <a:buSzTx/>
              <a:buFontTx/>
              <a:buNone/>
              <a:tabLst>
                <a:tab pos="1979930" algn="l"/>
              </a:tabLst>
            </a:pPr>
            <a:r>
              <a:rPr lang="zh-CN" altLang="en-US" sz="2800" b="1" dirty="0">
                <a:solidFill>
                  <a:srgbClr val="001D2E"/>
                </a:solidFill>
                <a:latin typeface="Times New Roman" panose="02020603050405020304" pitchFamily="18" charset="0"/>
                <a:ea typeface="黑体" panose="02010609060101010101" pitchFamily="49" charset="-122"/>
              </a:rPr>
              <a:t>结论</a:t>
            </a:r>
            <a:r>
              <a:rPr lang="zh-CN" altLang="en-US" sz="2800" b="1" dirty="0">
                <a:solidFill>
                  <a:srgbClr val="001D2E"/>
                </a:solidFill>
                <a:latin typeface="Times New Roman" panose="02020603050405020304" pitchFamily="18" charset="0"/>
                <a:ea typeface="黑体" panose="02010609060101010101" pitchFamily="49" charset="-122"/>
                <a:sym typeface="Wingdings" panose="05000000000000000000" pitchFamily="2" charset="2"/>
              </a:rPr>
              <a:t>：</a:t>
            </a:r>
            <a:r>
              <a:rPr lang="zh-CN" altLang="en-US" sz="2800" dirty="0">
                <a:solidFill>
                  <a:srgbClr val="001D2E"/>
                </a:solidFill>
                <a:latin typeface="Times New Roman" panose="02020603050405020304" pitchFamily="18" charset="0"/>
                <a:ea typeface="黑体" panose="02010609060101010101" pitchFamily="49" charset="-122"/>
                <a:sym typeface="Wingdings" panose="05000000000000000000" pitchFamily="2" charset="2"/>
              </a:rPr>
              <a:t>（</a:t>
            </a:r>
            <a:r>
              <a:rPr lang="en-US" altLang="zh-CN" sz="2800" dirty="0">
                <a:solidFill>
                  <a:srgbClr val="001D2E"/>
                </a:solidFill>
                <a:latin typeface="Times New Roman" panose="02020603050405020304" pitchFamily="18" charset="0"/>
                <a:ea typeface="黑体" panose="02010609060101010101" pitchFamily="49" charset="-122"/>
              </a:rPr>
              <a:t>1</a:t>
            </a:r>
            <a:r>
              <a:rPr lang="zh-CN" altLang="en-US" sz="2800" dirty="0">
                <a:solidFill>
                  <a:srgbClr val="001D2E"/>
                </a:solidFill>
                <a:latin typeface="Times New Roman" panose="02020603050405020304" pitchFamily="18" charset="0"/>
                <a:ea typeface="黑体" panose="02010609060101010101" pitchFamily="49" charset="-122"/>
              </a:rPr>
              <a:t>）共价单键为</a:t>
            </a:r>
            <a:r>
              <a:rPr lang="en-US" altLang="zh-CN" sz="2800" b="1" i="1" dirty="0">
                <a:solidFill>
                  <a:srgbClr val="001D2E"/>
                </a:solidFill>
                <a:latin typeface="Times New Roman" panose="02020603050405020304" pitchFamily="18" charset="0"/>
                <a:ea typeface="黑体" panose="02010609060101010101" pitchFamily="49" charset="-122"/>
              </a:rPr>
              <a:t>σ</a:t>
            </a:r>
            <a:r>
              <a:rPr lang="zh-CN" altLang="en-US" sz="2800" dirty="0">
                <a:solidFill>
                  <a:srgbClr val="001D2E"/>
                </a:solidFill>
                <a:latin typeface="Times New Roman" panose="02020603050405020304" pitchFamily="18" charset="0"/>
                <a:ea typeface="黑体" panose="02010609060101010101" pitchFamily="49" charset="-122"/>
              </a:rPr>
              <a:t>键，</a:t>
            </a:r>
            <a:r>
              <a:rPr lang="en-US" altLang="zh-CN" sz="2800" b="1" dirty="0">
                <a:solidFill>
                  <a:srgbClr val="001D2E"/>
                </a:solidFill>
                <a:latin typeface="Times New Roman" panose="02020603050405020304" pitchFamily="18" charset="0"/>
                <a:ea typeface="黑体" panose="02010609060101010101" pitchFamily="49" charset="-122"/>
              </a:rPr>
              <a:t>π</a:t>
            </a:r>
            <a:r>
              <a:rPr lang="zh-CN" altLang="en-US" sz="2800" dirty="0">
                <a:solidFill>
                  <a:srgbClr val="001D2E"/>
                </a:solidFill>
                <a:latin typeface="Times New Roman" panose="02020603050405020304" pitchFamily="18" charset="0"/>
                <a:ea typeface="黑体" panose="02010609060101010101" pitchFamily="49" charset="-122"/>
              </a:rPr>
              <a:t>键几乎总是与</a:t>
            </a:r>
            <a:r>
              <a:rPr lang="en-US" altLang="zh-CN" sz="2800" b="1" i="1" dirty="0">
                <a:solidFill>
                  <a:srgbClr val="001D2E"/>
                </a:solidFill>
                <a:latin typeface="Times New Roman" panose="02020603050405020304" pitchFamily="18" charset="0"/>
                <a:ea typeface="黑体" panose="02010609060101010101" pitchFamily="49" charset="-122"/>
              </a:rPr>
              <a:t>σ</a:t>
            </a:r>
            <a:r>
              <a:rPr lang="zh-CN" altLang="en-US" sz="2800" dirty="0">
                <a:solidFill>
                  <a:srgbClr val="001D2E"/>
                </a:solidFill>
                <a:latin typeface="Times New Roman" panose="02020603050405020304" pitchFamily="18" charset="0"/>
                <a:ea typeface="黑体" panose="02010609060101010101" pitchFamily="49" charset="-122"/>
              </a:rPr>
              <a:t>键一起出现，也只能存在于双键和三键中；</a:t>
            </a:r>
            <a:br>
              <a:rPr lang="zh-CN" altLang="en-US" sz="2800" dirty="0">
                <a:solidFill>
                  <a:srgbClr val="001D2E"/>
                </a:solidFill>
                <a:latin typeface="Times New Roman" panose="02020603050405020304" pitchFamily="18" charset="0"/>
                <a:ea typeface="黑体" panose="02010609060101010101" pitchFamily="49" charset="-122"/>
              </a:rPr>
            </a:br>
            <a:r>
              <a:rPr lang="zh-CN" altLang="en-US" sz="2800" dirty="0">
                <a:solidFill>
                  <a:srgbClr val="001D2E"/>
                </a:solidFill>
                <a:latin typeface="Times New Roman" panose="02020603050405020304" pitchFamily="18" charset="0"/>
                <a:ea typeface="黑体" panose="02010609060101010101" pitchFamily="49" charset="-122"/>
              </a:rPr>
              <a:t>（</a:t>
            </a:r>
            <a:r>
              <a:rPr lang="en-US" altLang="zh-CN" sz="2800" dirty="0">
                <a:solidFill>
                  <a:srgbClr val="001D2E"/>
                </a:solidFill>
                <a:latin typeface="Times New Roman" panose="02020603050405020304" pitchFamily="18" charset="0"/>
                <a:ea typeface="黑体" panose="02010609060101010101" pitchFamily="49" charset="-122"/>
              </a:rPr>
              <a:t>2</a:t>
            </a:r>
            <a:r>
              <a:rPr lang="zh-CN" altLang="en-US" sz="2800" dirty="0">
                <a:solidFill>
                  <a:srgbClr val="001D2E"/>
                </a:solidFill>
                <a:latin typeface="Times New Roman" panose="02020603050405020304" pitchFamily="18" charset="0"/>
                <a:ea typeface="黑体" panose="02010609060101010101" pitchFamily="49" charset="-122"/>
              </a:rPr>
              <a:t>）</a:t>
            </a:r>
            <a:r>
              <a:rPr lang="en-US" altLang="zh-CN" sz="2800" b="1" i="1" dirty="0">
                <a:solidFill>
                  <a:srgbClr val="001D2E"/>
                </a:solidFill>
                <a:latin typeface="Times New Roman" panose="02020603050405020304" pitchFamily="18" charset="0"/>
                <a:ea typeface="黑体" panose="02010609060101010101" pitchFamily="49" charset="-122"/>
              </a:rPr>
              <a:t>σ</a:t>
            </a:r>
            <a:r>
              <a:rPr lang="zh-CN" altLang="en-US" sz="2800" dirty="0">
                <a:solidFill>
                  <a:srgbClr val="001D2E"/>
                </a:solidFill>
                <a:latin typeface="Times New Roman" panose="02020603050405020304" pitchFamily="18" charset="0"/>
                <a:ea typeface="黑体" panose="02010609060101010101" pitchFamily="49" charset="-122"/>
              </a:rPr>
              <a:t>键较</a:t>
            </a:r>
            <a:r>
              <a:rPr lang="en-US" altLang="zh-CN" sz="2800" b="1" dirty="0">
                <a:solidFill>
                  <a:srgbClr val="001D2E"/>
                </a:solidFill>
                <a:latin typeface="Times New Roman" panose="02020603050405020304" pitchFamily="18" charset="0"/>
                <a:ea typeface="黑体" panose="02010609060101010101" pitchFamily="49" charset="-122"/>
              </a:rPr>
              <a:t>π</a:t>
            </a:r>
            <a:r>
              <a:rPr lang="zh-CN" altLang="en-US" sz="2800" dirty="0">
                <a:solidFill>
                  <a:srgbClr val="001D2E"/>
                </a:solidFill>
                <a:latin typeface="Times New Roman" panose="02020603050405020304" pitchFamily="18" charset="0"/>
                <a:ea typeface="黑体" panose="02010609060101010101" pitchFamily="49" charset="-122"/>
              </a:rPr>
              <a:t>键稳定。</a:t>
            </a:r>
            <a:endParaRPr lang="zh-CN" altLang="en-US" sz="2800" dirty="0">
              <a:solidFill>
                <a:srgbClr val="001D2E"/>
              </a:solidFill>
              <a:latin typeface="Times New Roman" panose="02020603050405020304" pitchFamily="18" charset="0"/>
              <a:ea typeface="黑体" panose="02010609060101010101" pitchFamily="49" charset="-122"/>
            </a:endParaRPr>
          </a:p>
        </p:txBody>
      </p:sp>
      <p:grpSp>
        <p:nvGrpSpPr>
          <p:cNvPr id="95237" name="组合 95236"/>
          <p:cNvGrpSpPr/>
          <p:nvPr/>
        </p:nvGrpSpPr>
        <p:grpSpPr>
          <a:xfrm>
            <a:off x="5738813" y="1808163"/>
            <a:ext cx="3038475" cy="2760662"/>
            <a:chOff x="3504" y="1824"/>
            <a:chExt cx="2064" cy="1935"/>
          </a:xfrm>
        </p:grpSpPr>
        <p:pic>
          <p:nvPicPr>
            <p:cNvPr id="92166" name="图片 95237" descr="π键"/>
            <p:cNvPicPr>
              <a:picLocks noChangeAspect="1"/>
            </p:cNvPicPr>
            <p:nvPr/>
          </p:nvPicPr>
          <p:blipFill>
            <a:blip r:embed="rId1"/>
            <a:stretch>
              <a:fillRect/>
            </a:stretch>
          </p:blipFill>
          <p:spPr>
            <a:xfrm>
              <a:off x="3504" y="1824"/>
              <a:ext cx="2064" cy="1935"/>
            </a:xfrm>
            <a:prstGeom prst="rect">
              <a:avLst/>
            </a:prstGeom>
            <a:noFill/>
            <a:ln w="9525">
              <a:noFill/>
            </a:ln>
          </p:spPr>
        </p:pic>
        <p:sp>
          <p:nvSpPr>
            <p:cNvPr id="92167" name="文本框 95238"/>
            <p:cNvSpPr txBox="1"/>
            <p:nvPr/>
          </p:nvSpPr>
          <p:spPr>
            <a:xfrm>
              <a:off x="3864" y="3369"/>
              <a:ext cx="116" cy="23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endParaRPr lang="zh-CN" altLang="zh-CN" sz="2400" dirty="0"/>
            </a:p>
          </p:txBody>
        </p:sp>
        <p:sp>
          <p:nvSpPr>
            <p:cNvPr id="92168" name="文本框 95239"/>
            <p:cNvSpPr txBox="1"/>
            <p:nvPr/>
          </p:nvSpPr>
          <p:spPr>
            <a:xfrm>
              <a:off x="4528" y="1824"/>
              <a:ext cx="116" cy="231"/>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endParaRPr lang="zh-CN" altLang="zh-CN" sz="2400" dirty="0"/>
            </a:p>
          </p:txBody>
        </p:sp>
      </p:grpSp>
      <p:sp>
        <p:nvSpPr>
          <p:cNvPr id="97286" name="Rectangle 7"/>
          <p:cNvSpPr/>
          <p:nvPr/>
        </p:nvSpPr>
        <p:spPr>
          <a:xfrm>
            <a:off x="139700" y="1927225"/>
            <a:ext cx="5257800" cy="2749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2400" b="1" dirty="0"/>
              <a:t>         </a:t>
            </a:r>
            <a:r>
              <a:rPr lang="zh-CN" altLang="en-US" sz="2400" b="1" dirty="0">
                <a:solidFill>
                  <a:srgbClr val="001D2E"/>
                </a:solidFill>
              </a:rPr>
              <a:t>沿</a:t>
            </a:r>
            <a:r>
              <a:rPr lang="en-US" altLang="zh-CN" sz="2400" b="1" dirty="0">
                <a:solidFill>
                  <a:srgbClr val="001D2E"/>
                </a:solidFill>
              </a:rPr>
              <a:t>z </a:t>
            </a:r>
            <a:r>
              <a:rPr lang="zh-CN" altLang="zh-CN" sz="2400" b="1" dirty="0">
                <a:solidFill>
                  <a:srgbClr val="001D2E"/>
                </a:solidFill>
              </a:rPr>
              <a:t>轴成键时，</a:t>
            </a:r>
            <a:r>
              <a:rPr lang="zh-CN" altLang="en-US" sz="2400" b="1" dirty="0">
                <a:solidFill>
                  <a:srgbClr val="001D2E"/>
                </a:solidFill>
              </a:rPr>
              <a:t> </a:t>
            </a:r>
            <a:r>
              <a:rPr lang="en-US" altLang="zh-CN" sz="2400" b="1" i="1" dirty="0">
                <a:solidFill>
                  <a:srgbClr val="001D2E"/>
                </a:solidFill>
              </a:rPr>
              <a:t>p</a:t>
            </a:r>
            <a:r>
              <a:rPr lang="en-US" altLang="zh-CN" sz="2400" b="1" baseline="-25000" dirty="0">
                <a:solidFill>
                  <a:srgbClr val="001D2E"/>
                </a:solidFill>
              </a:rPr>
              <a:t>x</a:t>
            </a:r>
            <a:r>
              <a:rPr lang="en-US" altLang="zh-CN" sz="2400" b="1" dirty="0">
                <a:solidFill>
                  <a:srgbClr val="001D2E"/>
                </a:solidFill>
              </a:rPr>
              <a:t> </a:t>
            </a:r>
            <a:r>
              <a:rPr lang="zh-CN" altLang="en-US" sz="2400" b="1" dirty="0">
                <a:solidFill>
                  <a:srgbClr val="001D2E"/>
                </a:solidFill>
              </a:rPr>
              <a:t>与 </a:t>
            </a:r>
            <a:r>
              <a:rPr lang="en-US" altLang="zh-CN" sz="2400" b="1" i="1" dirty="0">
                <a:solidFill>
                  <a:srgbClr val="001D2E"/>
                </a:solidFill>
              </a:rPr>
              <a:t>p</a:t>
            </a:r>
            <a:r>
              <a:rPr lang="en-US" altLang="zh-CN" sz="2400" b="1" baseline="-25000" dirty="0">
                <a:solidFill>
                  <a:srgbClr val="001D2E"/>
                </a:solidFill>
              </a:rPr>
              <a:t>x </a:t>
            </a:r>
            <a:r>
              <a:rPr lang="en-US" altLang="zh-CN" sz="2400" b="1" dirty="0">
                <a:solidFill>
                  <a:srgbClr val="001D2E"/>
                </a:solidFill>
              </a:rPr>
              <a:t> “ </a:t>
            </a:r>
            <a:r>
              <a:rPr lang="zh-CN" altLang="en-US" sz="2400" b="1" dirty="0">
                <a:solidFill>
                  <a:srgbClr val="001D2E"/>
                </a:solidFill>
              </a:rPr>
              <a:t>头碰头” 形成一个 </a:t>
            </a:r>
            <a:r>
              <a:rPr lang="zh-CN" altLang="en-US" sz="2400" b="1" dirty="0">
                <a:solidFill>
                  <a:srgbClr val="001D2E"/>
                </a:solidFill>
                <a:sym typeface="Symbol" panose="05050102010706020507" pitchFamily="18" charset="2"/>
              </a:rPr>
              <a:t> 键 。此时，</a:t>
            </a:r>
            <a:r>
              <a:rPr lang="en-US" altLang="zh-CN" sz="2400" b="1" i="1" dirty="0">
                <a:solidFill>
                  <a:srgbClr val="001D2E"/>
                </a:solidFill>
                <a:sym typeface="Symbol" panose="05050102010706020507" pitchFamily="18" charset="2"/>
              </a:rPr>
              <a:t>p</a:t>
            </a:r>
            <a:r>
              <a:rPr lang="en-US" altLang="zh-CN" sz="2400" b="1" baseline="-25000" dirty="0">
                <a:solidFill>
                  <a:srgbClr val="001D2E"/>
                </a:solidFill>
                <a:sym typeface="Symbol" panose="05050102010706020507" pitchFamily="18" charset="2"/>
              </a:rPr>
              <a:t>z</a:t>
            </a:r>
            <a:r>
              <a:rPr lang="en-US" altLang="zh-CN" sz="2400" b="1" dirty="0">
                <a:solidFill>
                  <a:srgbClr val="001D2E"/>
                </a:solidFill>
                <a:sym typeface="Symbol" panose="05050102010706020507" pitchFamily="18" charset="2"/>
              </a:rPr>
              <a:t>  </a:t>
            </a:r>
            <a:r>
              <a:rPr lang="zh-CN" altLang="en-US" sz="2400" b="1" dirty="0">
                <a:solidFill>
                  <a:srgbClr val="001D2E"/>
                </a:solidFill>
                <a:sym typeface="Symbol" panose="05050102010706020507" pitchFamily="18" charset="2"/>
              </a:rPr>
              <a:t>和</a:t>
            </a:r>
            <a:r>
              <a:rPr lang="en-US" altLang="zh-CN" sz="2400" b="1" i="1" dirty="0">
                <a:solidFill>
                  <a:srgbClr val="001D2E"/>
                </a:solidFill>
                <a:sym typeface="Symbol" panose="05050102010706020507" pitchFamily="18" charset="2"/>
              </a:rPr>
              <a:t>p</a:t>
            </a:r>
            <a:r>
              <a:rPr lang="en-US" altLang="zh-CN" sz="2400" b="1" baseline="-25000" dirty="0">
                <a:solidFill>
                  <a:srgbClr val="001D2E"/>
                </a:solidFill>
                <a:sym typeface="Symbol" panose="05050102010706020507" pitchFamily="18" charset="2"/>
              </a:rPr>
              <a:t>z </a:t>
            </a:r>
            <a:r>
              <a:rPr lang="zh-CN" altLang="en-US" sz="2400" b="1" dirty="0">
                <a:solidFill>
                  <a:srgbClr val="001D2E"/>
                </a:solidFill>
                <a:sym typeface="Symbol" panose="05050102010706020507" pitchFamily="18" charset="2"/>
              </a:rPr>
              <a:t>，</a:t>
            </a:r>
            <a:r>
              <a:rPr lang="en-US" altLang="zh-CN" sz="2400" b="1" i="1" dirty="0">
                <a:solidFill>
                  <a:srgbClr val="001D2E"/>
                </a:solidFill>
                <a:sym typeface="Symbol" panose="05050102010706020507" pitchFamily="18" charset="2"/>
              </a:rPr>
              <a:t>p</a:t>
            </a:r>
            <a:r>
              <a:rPr lang="en-US" altLang="zh-CN" sz="2400" b="1" baseline="-25000" dirty="0">
                <a:solidFill>
                  <a:srgbClr val="001D2E"/>
                </a:solidFill>
                <a:sym typeface="Symbol" panose="05050102010706020507" pitchFamily="18" charset="2"/>
              </a:rPr>
              <a:t>y</a:t>
            </a:r>
            <a:r>
              <a:rPr lang="zh-CN" altLang="en-US" sz="2400" b="1" dirty="0">
                <a:solidFill>
                  <a:srgbClr val="001D2E"/>
                </a:solidFill>
                <a:sym typeface="Symbol" panose="05050102010706020507" pitchFamily="18" charset="2"/>
              </a:rPr>
              <a:t>和</a:t>
            </a:r>
            <a:r>
              <a:rPr lang="en-US" altLang="zh-CN" sz="2400" b="1" i="1" dirty="0">
                <a:solidFill>
                  <a:srgbClr val="001D2E"/>
                </a:solidFill>
                <a:sym typeface="Symbol" panose="05050102010706020507" pitchFamily="18" charset="2"/>
              </a:rPr>
              <a:t>p</a:t>
            </a:r>
            <a:r>
              <a:rPr lang="en-US" altLang="zh-CN" sz="2400" b="1" baseline="-25000" dirty="0">
                <a:solidFill>
                  <a:srgbClr val="001D2E"/>
                </a:solidFill>
                <a:sym typeface="Symbol" panose="05050102010706020507" pitchFamily="18" charset="2"/>
              </a:rPr>
              <a:t>y</a:t>
            </a:r>
            <a:r>
              <a:rPr lang="zh-CN" altLang="en-US" sz="2400" b="1" dirty="0">
                <a:solidFill>
                  <a:srgbClr val="001D2E"/>
                </a:solidFill>
                <a:sym typeface="Symbol" panose="05050102010706020507" pitchFamily="18" charset="2"/>
              </a:rPr>
              <a:t>以“ 肩并肩 ”形式重叠，形成两个    键。</a:t>
            </a:r>
            <a:endParaRPr lang="zh-CN" altLang="en-US" sz="2400" b="1" dirty="0">
              <a:solidFill>
                <a:srgbClr val="001D2E"/>
              </a:solidFill>
              <a:sym typeface="Symbol" panose="05050102010706020507" pitchFamily="18" charset="2"/>
            </a:endParaRPr>
          </a:p>
          <a:p>
            <a:pPr marL="0" lvl="0" indent="0" eaLnBrk="1" hangingPunct="1">
              <a:lnSpc>
                <a:spcPct val="120000"/>
              </a:lnSpc>
              <a:spcBef>
                <a:spcPct val="0"/>
              </a:spcBef>
              <a:buClrTx/>
              <a:buSzTx/>
              <a:buFontTx/>
              <a:buNone/>
            </a:pPr>
            <a:r>
              <a:rPr lang="zh-CN" altLang="en-US" sz="2400" b="1" dirty="0">
                <a:solidFill>
                  <a:srgbClr val="001D2E"/>
                </a:solidFill>
                <a:sym typeface="Symbol" panose="05050102010706020507" pitchFamily="18" charset="2"/>
              </a:rPr>
              <a:t>       </a:t>
            </a:r>
            <a:r>
              <a:rPr lang="en-US" altLang="zh-CN" sz="2400" b="1" dirty="0">
                <a:solidFill>
                  <a:srgbClr val="001D2E"/>
                </a:solidFill>
              </a:rPr>
              <a:t>N</a:t>
            </a:r>
            <a:r>
              <a:rPr lang="en-US" altLang="zh-CN" sz="2400" b="1" baseline="-25000" dirty="0">
                <a:solidFill>
                  <a:srgbClr val="001D2E"/>
                </a:solidFill>
              </a:rPr>
              <a:t>2 </a:t>
            </a:r>
            <a:r>
              <a:rPr lang="en-US" altLang="zh-CN" sz="2400" b="1" dirty="0">
                <a:solidFill>
                  <a:srgbClr val="001D2E"/>
                </a:solidFill>
              </a:rPr>
              <a:t>  </a:t>
            </a:r>
            <a:r>
              <a:rPr lang="zh-CN" altLang="en-US" sz="2400" b="1" dirty="0">
                <a:solidFill>
                  <a:srgbClr val="001D2E"/>
                </a:solidFill>
              </a:rPr>
              <a:t>分子的 </a:t>
            </a:r>
            <a:r>
              <a:rPr lang="en-US" altLang="zh-CN" sz="2400" b="1" dirty="0">
                <a:solidFill>
                  <a:srgbClr val="001D2E"/>
                </a:solidFill>
              </a:rPr>
              <a:t>3 </a:t>
            </a:r>
            <a:r>
              <a:rPr lang="zh-CN" altLang="en-US" sz="2400" b="1" dirty="0">
                <a:solidFill>
                  <a:srgbClr val="001D2E"/>
                </a:solidFill>
              </a:rPr>
              <a:t>键中，有  </a:t>
            </a:r>
            <a:r>
              <a:rPr lang="en-US" altLang="zh-CN" sz="2400" b="1" dirty="0">
                <a:solidFill>
                  <a:srgbClr val="001D2E"/>
                </a:solidFill>
                <a:sym typeface="Symbol" panose="05050102010706020507" pitchFamily="18" charset="2"/>
              </a:rPr>
              <a:t>1 </a:t>
            </a:r>
            <a:r>
              <a:rPr lang="zh-CN" altLang="en-US" sz="2400" b="1" dirty="0">
                <a:solidFill>
                  <a:srgbClr val="001D2E"/>
                </a:solidFill>
                <a:sym typeface="Symbol" panose="05050102010706020507" pitchFamily="18" charset="2"/>
              </a:rPr>
              <a:t>个    键， </a:t>
            </a:r>
            <a:r>
              <a:rPr lang="en-US" altLang="zh-CN" sz="2400" b="1" dirty="0">
                <a:solidFill>
                  <a:srgbClr val="001D2E"/>
                </a:solidFill>
                <a:sym typeface="Symbol" panose="05050102010706020507" pitchFamily="18" charset="2"/>
              </a:rPr>
              <a:t>2 </a:t>
            </a:r>
            <a:r>
              <a:rPr lang="zh-CN" altLang="en-US" sz="2400" b="1" dirty="0">
                <a:solidFill>
                  <a:srgbClr val="001D2E"/>
                </a:solidFill>
                <a:sym typeface="Symbol" panose="05050102010706020507" pitchFamily="18" charset="2"/>
              </a:rPr>
              <a:t>个   键 。</a:t>
            </a:r>
            <a:endParaRPr lang="zh-CN" altLang="en-US" sz="2400" b="1" dirty="0">
              <a:solidFill>
                <a:srgbClr val="001D2E"/>
              </a:solidFill>
              <a:sym typeface="Symbol" panose="05050102010706020507" pitchFamily="18" charset="2"/>
            </a:endParaRPr>
          </a:p>
        </p:txBody>
      </p:sp>
      <p:sp>
        <p:nvSpPr>
          <p:cNvPr id="92165" name="文本框 20483"/>
          <p:cNvSpPr txBox="1"/>
          <p:nvPr/>
        </p:nvSpPr>
        <p:spPr>
          <a:xfrm>
            <a:off x="625475" y="604838"/>
            <a:ext cx="6985000" cy="12112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1075055" lvl="0" indent="-1075055" defTabSz="914400" eaLnBrk="1" hangingPunct="1">
              <a:lnSpc>
                <a:spcPct val="130000"/>
              </a:lnSpc>
              <a:spcBef>
                <a:spcPct val="0"/>
              </a:spcBef>
              <a:buClrTx/>
              <a:buSzTx/>
              <a:buFontTx/>
              <a:buNone/>
              <a:tabLst>
                <a:tab pos="1973580" algn="l"/>
              </a:tabLst>
            </a:pPr>
            <a:r>
              <a:rPr lang="zh-CN" altLang="en-US" sz="2800" b="1" dirty="0">
                <a:solidFill>
                  <a:srgbClr val="0000CC"/>
                </a:solidFill>
                <a:latin typeface="Times New Roman" panose="02020603050405020304" pitchFamily="18" charset="0"/>
                <a:ea typeface="黑体" panose="02010609060101010101" pitchFamily="49" charset="-122"/>
              </a:rPr>
              <a:t>举例：</a:t>
            </a:r>
            <a:r>
              <a:rPr lang="en-US" altLang="zh-CN" sz="2800" b="1" dirty="0">
                <a:latin typeface="Times New Roman" panose="02020603050405020304" pitchFamily="18" charset="0"/>
                <a:ea typeface="黑体" panose="02010609060101010101" pitchFamily="49" charset="-122"/>
              </a:rPr>
              <a:t>N</a:t>
            </a:r>
            <a:r>
              <a:rPr lang="en-US" altLang="zh-CN" sz="2800" b="1" baseline="-25000" dirty="0">
                <a:latin typeface="Times New Roman" panose="02020603050405020304" pitchFamily="18" charset="0"/>
                <a:ea typeface="黑体" panose="02010609060101010101" pitchFamily="49" charset="-122"/>
              </a:rPr>
              <a:t>2</a:t>
            </a:r>
            <a:r>
              <a:rPr lang="zh-CN" altLang="en-US" sz="2800" b="1" dirty="0">
                <a:latin typeface="Times New Roman" panose="02020603050405020304" pitchFamily="18" charset="0"/>
                <a:ea typeface="黑体" panose="02010609060101010101" pitchFamily="49" charset="-122"/>
              </a:rPr>
              <a:t>：	</a:t>
            </a:r>
            <a:r>
              <a:rPr lang="en-US" altLang="zh-CN" sz="2800" b="1" dirty="0">
                <a:latin typeface="Times New Roman" panose="02020603050405020304" pitchFamily="18" charset="0"/>
                <a:ea typeface="黑体" panose="02010609060101010101" pitchFamily="49" charset="-122"/>
              </a:rPr>
              <a:t>1s</a:t>
            </a:r>
            <a:r>
              <a:rPr lang="en-US" altLang="zh-CN" sz="2800" b="1" baseline="30000" dirty="0">
                <a:latin typeface="Times New Roman" panose="02020603050405020304" pitchFamily="18" charset="0"/>
                <a:ea typeface="黑体" panose="02010609060101010101" pitchFamily="49" charset="-122"/>
              </a:rPr>
              <a:t>2</a:t>
            </a:r>
            <a:r>
              <a:rPr lang="en-US" altLang="zh-CN" sz="2800" b="1" dirty="0">
                <a:latin typeface="Times New Roman" panose="02020603050405020304" pitchFamily="18" charset="0"/>
                <a:ea typeface="黑体" panose="02010609060101010101" pitchFamily="49" charset="-122"/>
              </a:rPr>
              <a:t>2s</a:t>
            </a:r>
            <a:r>
              <a:rPr lang="en-US" altLang="zh-CN" sz="2800" b="1" baseline="30000" dirty="0">
                <a:latin typeface="Times New Roman" panose="02020603050405020304" pitchFamily="18" charset="0"/>
                <a:ea typeface="黑体" panose="02010609060101010101" pitchFamily="49" charset="-122"/>
              </a:rPr>
              <a:t>2</a:t>
            </a:r>
            <a:r>
              <a:rPr lang="en-US" altLang="zh-CN" sz="2800" b="1" dirty="0">
                <a:latin typeface="Times New Roman" panose="02020603050405020304" pitchFamily="18" charset="0"/>
                <a:ea typeface="黑体" panose="02010609060101010101" pitchFamily="49" charset="-122"/>
              </a:rPr>
              <a:t>2p</a:t>
            </a:r>
            <a:r>
              <a:rPr lang="en-US" altLang="zh-CN" sz="2800" b="1" baseline="30000" dirty="0">
                <a:latin typeface="Times New Roman" panose="02020603050405020304" pitchFamily="18" charset="0"/>
                <a:ea typeface="黑体" panose="02010609060101010101" pitchFamily="49" charset="-122"/>
              </a:rPr>
              <a:t>3           </a:t>
            </a:r>
            <a:r>
              <a:rPr lang="en-US" altLang="zh-CN" sz="2800" b="1" dirty="0">
                <a:latin typeface="Times New Roman" panose="02020603050405020304" pitchFamily="18" charset="0"/>
                <a:ea typeface="黑体" panose="02010609060101010101" pitchFamily="49" charset="-122"/>
              </a:rPr>
              <a:t>2p</a:t>
            </a:r>
            <a:r>
              <a:rPr lang="en-US" altLang="zh-CN" sz="2800" b="1" i="1" baseline="-25000" dirty="0">
                <a:latin typeface="Times New Roman" panose="02020603050405020304" pitchFamily="18" charset="0"/>
                <a:ea typeface="黑体" panose="02010609060101010101" pitchFamily="49" charset="-122"/>
              </a:rPr>
              <a:t>x</a:t>
            </a:r>
            <a:r>
              <a:rPr lang="en-US" altLang="zh-CN" sz="2800" b="1" baseline="30000" dirty="0">
                <a:latin typeface="Times New Roman" panose="02020603050405020304" pitchFamily="18" charset="0"/>
                <a:ea typeface="黑体" panose="02010609060101010101" pitchFamily="49" charset="-122"/>
              </a:rPr>
              <a:t>1</a:t>
            </a:r>
            <a:r>
              <a:rPr lang="en-US" altLang="zh-CN" sz="2800" b="1" dirty="0">
                <a:latin typeface="Times New Roman" panose="02020603050405020304" pitchFamily="18" charset="0"/>
                <a:ea typeface="黑体" panose="02010609060101010101" pitchFamily="49" charset="-122"/>
              </a:rPr>
              <a:t>2p</a:t>
            </a:r>
            <a:r>
              <a:rPr lang="en-US" altLang="zh-CN" sz="2800" b="1" i="1" baseline="-25000" dirty="0">
                <a:latin typeface="Times New Roman" panose="02020603050405020304" pitchFamily="18" charset="0"/>
                <a:ea typeface="黑体" panose="02010609060101010101" pitchFamily="49" charset="-122"/>
              </a:rPr>
              <a:t>y</a:t>
            </a:r>
            <a:r>
              <a:rPr lang="en-US" altLang="zh-CN" sz="2800" b="1" baseline="30000" dirty="0">
                <a:latin typeface="Times New Roman" panose="02020603050405020304" pitchFamily="18" charset="0"/>
                <a:ea typeface="黑体" panose="02010609060101010101" pitchFamily="49" charset="-122"/>
              </a:rPr>
              <a:t>1</a:t>
            </a:r>
            <a:r>
              <a:rPr lang="en-US" altLang="zh-CN" sz="2800" b="1" dirty="0">
                <a:latin typeface="Times New Roman" panose="02020603050405020304" pitchFamily="18" charset="0"/>
                <a:ea typeface="黑体" panose="02010609060101010101" pitchFamily="49" charset="-122"/>
              </a:rPr>
              <a:t>2p</a:t>
            </a:r>
            <a:r>
              <a:rPr lang="en-US" altLang="zh-CN" sz="2800" b="1" i="1" baseline="-25000" dirty="0">
                <a:latin typeface="Times New Roman" panose="02020603050405020304" pitchFamily="18" charset="0"/>
                <a:ea typeface="黑体" panose="02010609060101010101" pitchFamily="49" charset="-122"/>
              </a:rPr>
              <a:t>z</a:t>
            </a:r>
            <a:r>
              <a:rPr lang="en-US" altLang="zh-CN" sz="2800" b="1" baseline="30000" dirty="0">
                <a:latin typeface="Times New Roman" panose="02020603050405020304" pitchFamily="18" charset="0"/>
                <a:ea typeface="黑体" panose="02010609060101010101" pitchFamily="49" charset="-122"/>
              </a:rPr>
              <a:t>1</a:t>
            </a:r>
            <a:br>
              <a:rPr lang="en-US" altLang="zh-CN" sz="2800" b="1" baseline="-25000" dirty="0">
                <a:latin typeface="Times New Roman" panose="02020603050405020304" pitchFamily="18" charset="0"/>
                <a:ea typeface="黑体" panose="02010609060101010101" pitchFamily="49" charset="-122"/>
              </a:rPr>
            </a:br>
            <a:r>
              <a:rPr lang="en-US" altLang="zh-CN" sz="2800" b="1" baseline="-25000" dirty="0">
                <a:latin typeface="Times New Roman" panose="02020603050405020304" pitchFamily="18" charset="0"/>
                <a:ea typeface="黑体" panose="02010609060101010101" pitchFamily="49" charset="-122"/>
              </a:rPr>
              <a:t>	</a:t>
            </a:r>
            <a:r>
              <a:rPr lang="en-US" altLang="zh-CN" sz="2800" b="1" dirty="0">
                <a:latin typeface="Times New Roman" panose="02020603050405020304" pitchFamily="18" charset="0"/>
                <a:ea typeface="黑体" panose="02010609060101010101" pitchFamily="49" charset="-122"/>
              </a:rPr>
              <a:t>1s</a:t>
            </a:r>
            <a:r>
              <a:rPr lang="en-US" altLang="zh-CN" sz="2800" b="1" baseline="30000" dirty="0">
                <a:latin typeface="Times New Roman" panose="02020603050405020304" pitchFamily="18" charset="0"/>
                <a:ea typeface="黑体" panose="02010609060101010101" pitchFamily="49" charset="-122"/>
              </a:rPr>
              <a:t>2</a:t>
            </a:r>
            <a:r>
              <a:rPr lang="en-US" altLang="zh-CN" sz="2800" b="1" dirty="0">
                <a:latin typeface="Times New Roman" panose="02020603050405020304" pitchFamily="18" charset="0"/>
                <a:ea typeface="黑体" panose="02010609060101010101" pitchFamily="49" charset="-122"/>
              </a:rPr>
              <a:t>2s</a:t>
            </a:r>
            <a:r>
              <a:rPr lang="en-US" altLang="zh-CN" sz="2800" b="1" baseline="30000" dirty="0">
                <a:latin typeface="Times New Roman" panose="02020603050405020304" pitchFamily="18" charset="0"/>
                <a:ea typeface="黑体" panose="02010609060101010101" pitchFamily="49" charset="-122"/>
              </a:rPr>
              <a:t>2</a:t>
            </a:r>
            <a:r>
              <a:rPr lang="en-US" altLang="zh-CN" sz="2800" b="1" dirty="0">
                <a:latin typeface="Times New Roman" panose="02020603050405020304" pitchFamily="18" charset="0"/>
                <a:ea typeface="黑体" panose="02010609060101010101" pitchFamily="49" charset="-122"/>
              </a:rPr>
              <a:t>2p</a:t>
            </a:r>
            <a:r>
              <a:rPr lang="en-US" altLang="zh-CN" sz="2800" b="1" baseline="30000" dirty="0">
                <a:latin typeface="Times New Roman" panose="02020603050405020304" pitchFamily="18" charset="0"/>
                <a:ea typeface="黑体" panose="02010609060101010101" pitchFamily="49" charset="-122"/>
              </a:rPr>
              <a:t>3        </a:t>
            </a:r>
            <a:r>
              <a:rPr lang="en-US" altLang="zh-CN" sz="2800" b="1" dirty="0">
                <a:latin typeface="Times New Roman" panose="02020603050405020304" pitchFamily="18" charset="0"/>
                <a:ea typeface="黑体" panose="02010609060101010101" pitchFamily="49" charset="-122"/>
              </a:rPr>
              <a:t> </a:t>
            </a:r>
            <a:r>
              <a:rPr lang="en-US" altLang="zh-CN" sz="2800" b="1" baseline="30000" dirty="0">
                <a:latin typeface="Times New Roman" panose="02020603050405020304" pitchFamily="18" charset="0"/>
                <a:ea typeface="黑体" panose="02010609060101010101" pitchFamily="49" charset="-122"/>
              </a:rPr>
              <a:t>  </a:t>
            </a:r>
            <a:r>
              <a:rPr lang="en-US" altLang="zh-CN" sz="2800" b="1" dirty="0">
                <a:latin typeface="Times New Roman" panose="02020603050405020304" pitchFamily="18" charset="0"/>
                <a:ea typeface="黑体" panose="02010609060101010101" pitchFamily="49" charset="-122"/>
              </a:rPr>
              <a:t>2p</a:t>
            </a:r>
            <a:r>
              <a:rPr lang="en-US" altLang="zh-CN" sz="2800" b="1" i="1" baseline="-25000" dirty="0">
                <a:latin typeface="Times New Roman" panose="02020603050405020304" pitchFamily="18" charset="0"/>
                <a:ea typeface="黑体" panose="02010609060101010101" pitchFamily="49" charset="-122"/>
              </a:rPr>
              <a:t>x</a:t>
            </a:r>
            <a:r>
              <a:rPr lang="en-US" altLang="zh-CN" sz="2800" b="1" baseline="30000" dirty="0">
                <a:latin typeface="Times New Roman" panose="02020603050405020304" pitchFamily="18" charset="0"/>
                <a:ea typeface="黑体" panose="02010609060101010101" pitchFamily="49" charset="-122"/>
              </a:rPr>
              <a:t>1</a:t>
            </a:r>
            <a:r>
              <a:rPr lang="en-US" altLang="zh-CN" sz="2800" b="1" dirty="0">
                <a:latin typeface="Times New Roman" panose="02020603050405020304" pitchFamily="18" charset="0"/>
                <a:ea typeface="黑体" panose="02010609060101010101" pitchFamily="49" charset="-122"/>
              </a:rPr>
              <a:t>2p</a:t>
            </a:r>
            <a:r>
              <a:rPr lang="en-US" altLang="zh-CN" sz="2800" b="1" i="1" baseline="-25000" dirty="0">
                <a:latin typeface="Times New Roman" panose="02020603050405020304" pitchFamily="18" charset="0"/>
                <a:ea typeface="黑体" panose="02010609060101010101" pitchFamily="49" charset="-122"/>
              </a:rPr>
              <a:t>y</a:t>
            </a:r>
            <a:r>
              <a:rPr lang="en-US" altLang="zh-CN" sz="2800" b="1" baseline="30000" dirty="0">
                <a:latin typeface="Times New Roman" panose="02020603050405020304" pitchFamily="18" charset="0"/>
                <a:ea typeface="黑体" panose="02010609060101010101" pitchFamily="49" charset="-122"/>
              </a:rPr>
              <a:t>1</a:t>
            </a:r>
            <a:r>
              <a:rPr lang="en-US" altLang="zh-CN" sz="2800" b="1" dirty="0">
                <a:latin typeface="Times New Roman" panose="02020603050405020304" pitchFamily="18" charset="0"/>
                <a:ea typeface="黑体" panose="02010609060101010101" pitchFamily="49" charset="-122"/>
              </a:rPr>
              <a:t>2p</a:t>
            </a:r>
            <a:r>
              <a:rPr lang="en-US" altLang="zh-CN" sz="2800" b="1" i="1" baseline="-25000" dirty="0">
                <a:latin typeface="Times New Roman" panose="02020603050405020304" pitchFamily="18" charset="0"/>
                <a:ea typeface="黑体" panose="02010609060101010101" pitchFamily="49" charset="-122"/>
              </a:rPr>
              <a:t>z</a:t>
            </a:r>
            <a:r>
              <a:rPr lang="en-US" altLang="zh-CN" sz="2800" b="1" baseline="30000" dirty="0">
                <a:latin typeface="Times New Roman" panose="02020603050405020304" pitchFamily="18" charset="0"/>
                <a:ea typeface="黑体" panose="02010609060101010101" pitchFamily="49" charset="-122"/>
              </a:rPr>
              <a:t>1</a:t>
            </a:r>
            <a:endParaRPr lang="en-US" altLang="zh-CN" sz="2800" b="1"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95237"/>
                                        </p:tgtEl>
                                        <p:attrNameLst>
                                          <p:attrName>style.visibility</p:attrName>
                                        </p:attrNameLst>
                                      </p:cBhvr>
                                      <p:to>
                                        <p:strVal val="visible"/>
                                      </p:to>
                                    </p:set>
                                    <p:animEffect transition="in" filter="barn(outHorizontal)">
                                      <p:cBhvr>
                                        <p:cTn id="7" dur="500"/>
                                        <p:tgtEl>
                                          <p:spTgt spid="952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728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0485"/>
                                        </p:tgtEl>
                                        <p:attrNameLst>
                                          <p:attrName>style.visibility</p:attrName>
                                        </p:attrNameLst>
                                      </p:cBhvr>
                                      <p:to>
                                        <p:strVal val="visible"/>
                                      </p:to>
                                    </p:set>
                                    <p:animEffect transition="in" filter="wipe(up)">
                                      <p:cBhvr>
                                        <p:cTn id="16"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97286"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0962" name="文本框 168961"/>
          <p:cNvSpPr txBox="1"/>
          <p:nvPr/>
        </p:nvSpPr>
        <p:spPr>
          <a:xfrm>
            <a:off x="611188" y="476250"/>
            <a:ext cx="7924800"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3600" b="1" dirty="0">
                <a:solidFill>
                  <a:schemeClr val="tx2"/>
                </a:solidFill>
                <a:latin typeface="Times New Roman" panose="02020603050405020304" pitchFamily="18" charset="0"/>
                <a:ea typeface="黑体" panose="02010609060101010101" pitchFamily="49" charset="-122"/>
              </a:rPr>
              <a:t>化学键(</a:t>
            </a:r>
            <a:r>
              <a:rPr lang="en-US" altLang="zh-CN" sz="3600" b="1" i="1" dirty="0">
                <a:solidFill>
                  <a:schemeClr val="tx2"/>
                </a:solidFill>
                <a:latin typeface="Times New Roman" panose="02020603050405020304" pitchFamily="18" charset="0"/>
                <a:ea typeface="黑体" panose="02010609060101010101" pitchFamily="49" charset="-122"/>
              </a:rPr>
              <a:t>chemical  bond</a:t>
            </a:r>
            <a:r>
              <a:rPr lang="en-US" altLang="zh-CN" sz="3600" b="1" dirty="0">
                <a:solidFill>
                  <a:schemeClr val="tx2"/>
                </a:solidFill>
                <a:latin typeface="Times New Roman" panose="02020603050405020304" pitchFamily="18" charset="0"/>
                <a:ea typeface="黑体" panose="02010609060101010101" pitchFamily="49" charset="-122"/>
              </a:rPr>
              <a:t>)</a:t>
            </a:r>
            <a:r>
              <a:rPr lang="zh-CN" altLang="en-US" sz="3600" b="1" dirty="0">
                <a:solidFill>
                  <a:schemeClr val="tx2"/>
                </a:solidFill>
                <a:latin typeface="Times New Roman" panose="02020603050405020304" pitchFamily="18" charset="0"/>
                <a:ea typeface="黑体" panose="02010609060101010101" pitchFamily="49" charset="-122"/>
              </a:rPr>
              <a:t>的定义</a:t>
            </a:r>
            <a:endParaRPr lang="zh-CN" altLang="en-US" sz="2800" b="1" dirty="0">
              <a:solidFill>
                <a:schemeClr val="tx2"/>
              </a:solidFill>
              <a:latin typeface="Times New Roman" panose="02020603050405020304" pitchFamily="18" charset="0"/>
              <a:ea typeface="黑体" panose="02010609060101010101" pitchFamily="49" charset="-122"/>
            </a:endParaRPr>
          </a:p>
        </p:txBody>
      </p:sp>
      <p:sp>
        <p:nvSpPr>
          <p:cNvPr id="168963" name="文本框 168962"/>
          <p:cNvSpPr txBox="1"/>
          <p:nvPr/>
        </p:nvSpPr>
        <p:spPr>
          <a:xfrm>
            <a:off x="685800" y="2728913"/>
            <a:ext cx="7848600" cy="15636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15000"/>
              </a:lnSpc>
              <a:spcBef>
                <a:spcPct val="50000"/>
              </a:spcBef>
              <a:buClrTx/>
              <a:buSzTx/>
              <a:buFontTx/>
              <a:buNone/>
            </a:pPr>
            <a:r>
              <a:rPr lang="zh-CN" altLang="en-US" sz="2800" b="1" dirty="0">
                <a:solidFill>
                  <a:srgbClr val="000000"/>
                </a:solidFill>
                <a:latin typeface="Times New Roman" panose="02020603050405020304" pitchFamily="18" charset="0"/>
              </a:rPr>
              <a:t>        由于各元素原子的电子层结构不同，在形成分子或晶体时原子之间相互作用也不同。因此，化学键的类型也不同。</a:t>
            </a:r>
            <a:endParaRPr lang="zh-CN" altLang="en-US" sz="2800" b="1" dirty="0">
              <a:solidFill>
                <a:srgbClr val="000000"/>
              </a:solidFill>
              <a:latin typeface="Times New Roman" panose="02020603050405020304" pitchFamily="18" charset="0"/>
            </a:endParaRPr>
          </a:p>
        </p:txBody>
      </p:sp>
      <p:grpSp>
        <p:nvGrpSpPr>
          <p:cNvPr id="168964" name="组合 168963"/>
          <p:cNvGrpSpPr/>
          <p:nvPr/>
        </p:nvGrpSpPr>
        <p:grpSpPr>
          <a:xfrm>
            <a:off x="762000" y="4191000"/>
            <a:ext cx="7073900" cy="1989138"/>
            <a:chOff x="636" y="2468"/>
            <a:chExt cx="4456" cy="1253"/>
          </a:xfrm>
        </p:grpSpPr>
        <p:grpSp>
          <p:nvGrpSpPr>
            <p:cNvPr id="40967" name="组合 168964"/>
            <p:cNvGrpSpPr/>
            <p:nvPr/>
          </p:nvGrpSpPr>
          <p:grpSpPr>
            <a:xfrm>
              <a:off x="636" y="2472"/>
              <a:ext cx="3600" cy="1249"/>
              <a:chOff x="1248" y="2880"/>
              <a:chExt cx="3600" cy="1249"/>
            </a:xfrm>
          </p:grpSpPr>
          <p:sp>
            <p:nvSpPr>
              <p:cNvPr id="40971" name="文本框 168965"/>
              <p:cNvSpPr txBox="1"/>
              <p:nvPr/>
            </p:nvSpPr>
            <p:spPr>
              <a:xfrm>
                <a:off x="1248" y="2880"/>
                <a:ext cx="3600" cy="124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b="1" dirty="0">
                    <a:solidFill>
                      <a:srgbClr val="000000"/>
                    </a:solidFill>
                    <a:latin typeface="Times New Roman" panose="02020603050405020304" pitchFamily="18" charset="0"/>
                  </a:rPr>
                  <a:t>                                          </a:t>
                </a:r>
                <a:r>
                  <a:rPr lang="zh-CN" altLang="en-US" sz="2800" b="1" dirty="0">
                    <a:solidFill>
                      <a:srgbClr val="000000"/>
                    </a:solidFill>
                    <a:latin typeface="Times New Roman" panose="02020603050405020304" pitchFamily="18" charset="0"/>
                  </a:rPr>
                  <a:t>离子键</a:t>
                </a:r>
                <a:endParaRPr lang="zh-CN" altLang="en-US" b="1" dirty="0">
                  <a:solidFill>
                    <a:srgbClr val="000000"/>
                  </a:solidFill>
                  <a:latin typeface="Times New Roman" panose="02020603050405020304" pitchFamily="18" charset="0"/>
                </a:endParaRPr>
              </a:p>
              <a:p>
                <a:pPr marL="0" lvl="0" indent="0" eaLnBrk="1" hangingPunct="1">
                  <a:spcBef>
                    <a:spcPct val="50000"/>
                  </a:spcBef>
                  <a:buClrTx/>
                  <a:buSzTx/>
                  <a:buFontTx/>
                  <a:buNone/>
                </a:pPr>
                <a:r>
                  <a:rPr lang="zh-CN" altLang="en-US" sz="2800" b="1" dirty="0">
                    <a:solidFill>
                      <a:srgbClr val="000000"/>
                    </a:solidFill>
                    <a:latin typeface="Times New Roman" panose="02020603050405020304" pitchFamily="18" charset="0"/>
                  </a:rPr>
                  <a:t>化学键的类型</a:t>
                </a:r>
                <a:r>
                  <a:rPr lang="zh-CN" altLang="en-US" b="1" dirty="0">
                    <a:solidFill>
                      <a:srgbClr val="000000"/>
                    </a:solidFill>
                    <a:latin typeface="Times New Roman" panose="02020603050405020304" pitchFamily="18" charset="0"/>
                  </a:rPr>
                  <a:t>           </a:t>
                </a:r>
                <a:r>
                  <a:rPr lang="zh-CN" altLang="en-US" sz="2800" b="1" dirty="0">
                    <a:solidFill>
                      <a:srgbClr val="000000"/>
                    </a:solidFill>
                    <a:latin typeface="Times New Roman" panose="02020603050405020304" pitchFamily="18" charset="0"/>
                  </a:rPr>
                  <a:t>共价键</a:t>
                </a:r>
                <a:endParaRPr lang="zh-CN" altLang="en-US" b="1" dirty="0">
                  <a:solidFill>
                    <a:srgbClr val="000000"/>
                  </a:solidFill>
                  <a:latin typeface="Times New Roman" panose="02020603050405020304" pitchFamily="18" charset="0"/>
                </a:endParaRPr>
              </a:p>
              <a:p>
                <a:pPr marL="0" lvl="0" indent="0" eaLnBrk="1" hangingPunct="1">
                  <a:spcBef>
                    <a:spcPct val="50000"/>
                  </a:spcBef>
                  <a:buClrTx/>
                  <a:buSzTx/>
                  <a:buFontTx/>
                  <a:buNone/>
                </a:pPr>
                <a:r>
                  <a:rPr lang="zh-CN" altLang="en-US" b="1" dirty="0">
                    <a:solidFill>
                      <a:srgbClr val="000000"/>
                    </a:solidFill>
                    <a:latin typeface="Times New Roman" panose="02020603050405020304" pitchFamily="18" charset="0"/>
                  </a:rPr>
                  <a:t>                               </a:t>
                </a:r>
                <a:r>
                  <a:rPr lang="zh-CN" altLang="en-US" sz="2800" b="1" dirty="0">
                    <a:solidFill>
                      <a:srgbClr val="000000"/>
                    </a:solidFill>
                    <a:latin typeface="Times New Roman" panose="02020603050405020304" pitchFamily="18" charset="0"/>
                  </a:rPr>
                  <a:t>金属键</a:t>
                </a:r>
                <a:endParaRPr lang="zh-CN" altLang="en-US" sz="2400" b="1" dirty="0">
                  <a:solidFill>
                    <a:srgbClr val="000000"/>
                  </a:solidFill>
                  <a:latin typeface="Times New Roman" panose="02020603050405020304" pitchFamily="18" charset="0"/>
                </a:endParaRPr>
              </a:p>
            </p:txBody>
          </p:sp>
          <p:sp>
            <p:nvSpPr>
              <p:cNvPr id="40972" name="左大括号 168966"/>
              <p:cNvSpPr/>
              <p:nvPr/>
            </p:nvSpPr>
            <p:spPr>
              <a:xfrm>
                <a:off x="3072" y="3168"/>
                <a:ext cx="96" cy="624"/>
              </a:xfrm>
              <a:prstGeom prst="leftBrace">
                <a:avLst>
                  <a:gd name="adj1" fmla="val 53835"/>
                  <a:gd name="adj2" fmla="val 50000"/>
                </a:avLst>
              </a:prstGeom>
              <a:noFill/>
              <a:ln w="38100" cap="flat" cmpd="sng">
                <a:solidFill>
                  <a:srgbClr val="FF0066"/>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
          <p:nvSpPr>
            <p:cNvPr id="40968" name="文本框 168967"/>
            <p:cNvSpPr txBox="1"/>
            <p:nvPr/>
          </p:nvSpPr>
          <p:spPr>
            <a:xfrm>
              <a:off x="3503" y="2468"/>
              <a:ext cx="1472"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i="1" dirty="0">
                  <a:solidFill>
                    <a:srgbClr val="000000"/>
                  </a:solidFill>
                  <a:latin typeface="Times New Roman" panose="02020603050405020304" pitchFamily="18" charset="0"/>
                </a:rPr>
                <a:t>ionic    bond</a:t>
              </a:r>
              <a:endParaRPr lang="en-US" altLang="zh-CN" sz="2800" b="1" i="1" dirty="0">
                <a:solidFill>
                  <a:srgbClr val="000000"/>
                </a:solidFill>
                <a:latin typeface="Times New Roman" panose="02020603050405020304" pitchFamily="18" charset="0"/>
              </a:endParaRPr>
            </a:p>
          </p:txBody>
        </p:sp>
        <p:sp>
          <p:nvSpPr>
            <p:cNvPr id="40969" name="文本框 168968"/>
            <p:cNvSpPr txBox="1"/>
            <p:nvPr/>
          </p:nvSpPr>
          <p:spPr>
            <a:xfrm>
              <a:off x="3475" y="2897"/>
              <a:ext cx="160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i="1" dirty="0">
                  <a:solidFill>
                    <a:srgbClr val="000000"/>
                  </a:solidFill>
                  <a:latin typeface="Times New Roman" panose="02020603050405020304" pitchFamily="18" charset="0"/>
                </a:rPr>
                <a:t>covalent   bond</a:t>
              </a:r>
              <a:endParaRPr lang="en-US" altLang="zh-CN" sz="2800" b="1" i="1" dirty="0">
                <a:solidFill>
                  <a:srgbClr val="000000"/>
                </a:solidFill>
                <a:latin typeface="Times New Roman" panose="02020603050405020304" pitchFamily="18" charset="0"/>
              </a:endParaRPr>
            </a:p>
          </p:txBody>
        </p:sp>
        <p:sp>
          <p:nvSpPr>
            <p:cNvPr id="40970" name="文本框 168969"/>
            <p:cNvSpPr txBox="1"/>
            <p:nvPr/>
          </p:nvSpPr>
          <p:spPr>
            <a:xfrm>
              <a:off x="3492" y="3371"/>
              <a:ext cx="160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i="1" dirty="0">
                  <a:solidFill>
                    <a:srgbClr val="000000"/>
                  </a:solidFill>
                  <a:latin typeface="Times New Roman" panose="02020603050405020304" pitchFamily="18" charset="0"/>
                </a:rPr>
                <a:t>metallic   bond</a:t>
              </a:r>
              <a:endParaRPr lang="en-US" altLang="zh-CN" sz="2800" b="1" i="1" dirty="0">
                <a:solidFill>
                  <a:srgbClr val="000000"/>
                </a:solidFill>
                <a:latin typeface="Times New Roman" panose="02020603050405020304" pitchFamily="18" charset="0"/>
              </a:endParaRPr>
            </a:p>
          </p:txBody>
        </p:sp>
      </p:grpSp>
      <p:sp>
        <p:nvSpPr>
          <p:cNvPr id="168972" name="文本框 168971"/>
          <p:cNvSpPr txBox="1"/>
          <p:nvPr/>
        </p:nvSpPr>
        <p:spPr>
          <a:xfrm>
            <a:off x="685800" y="1600200"/>
            <a:ext cx="7924800" cy="1073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15000"/>
              </a:lnSpc>
              <a:spcBef>
                <a:spcPct val="50000"/>
              </a:spcBef>
              <a:buClrTx/>
              <a:buSzTx/>
              <a:buFontTx/>
              <a:buNone/>
            </a:pPr>
            <a:r>
              <a:rPr lang="zh-CN" altLang="en-US" sz="2800" b="1" dirty="0">
                <a:solidFill>
                  <a:srgbClr val="000000"/>
                </a:solidFill>
                <a:latin typeface="Times New Roman" panose="02020603050405020304" pitchFamily="18" charset="0"/>
              </a:rPr>
              <a:t>        分子或晶体中直接相邻的原子或离子之间存在的强吸引力称为</a:t>
            </a:r>
            <a:r>
              <a:rPr lang="zh-CN" altLang="en-US" sz="2800" b="1" dirty="0">
                <a:solidFill>
                  <a:srgbClr val="0000FF"/>
                </a:solidFill>
                <a:latin typeface="Times New Roman" panose="02020603050405020304" pitchFamily="18" charset="0"/>
              </a:rPr>
              <a:t>化学键</a:t>
            </a:r>
            <a:r>
              <a:rPr lang="zh-CN" altLang="en-US" sz="2800" b="1" dirty="0">
                <a:solidFill>
                  <a:srgbClr val="000000"/>
                </a:solidFill>
                <a:latin typeface="Times New Roman" panose="02020603050405020304" pitchFamily="18" charset="0"/>
              </a:rPr>
              <a:t>。</a:t>
            </a:r>
            <a:endParaRPr lang="zh-CN" altLang="en-US" sz="2800" b="1" dirty="0">
              <a:solidFill>
                <a:srgbClr val="000000"/>
              </a:solidFill>
              <a:latin typeface="Times New Roman" panose="02020603050405020304" pitchFamily="18" charset="0"/>
            </a:endParaRPr>
          </a:p>
        </p:txBody>
      </p:sp>
      <p:sp>
        <p:nvSpPr>
          <p:cNvPr id="40966" name="直接连接符 168972"/>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8972"/>
                                        </p:tgtEl>
                                        <p:attrNameLst>
                                          <p:attrName>style.visibility</p:attrName>
                                        </p:attrNameLst>
                                      </p:cBhvr>
                                      <p:to>
                                        <p:strVal val="visible"/>
                                      </p:to>
                                    </p:set>
                                    <p:animEffect transition="in" filter="barn(inVertical)">
                                      <p:cBhvr>
                                        <p:cTn id="7" dur="500"/>
                                        <p:tgtEl>
                                          <p:spTgt spid="16897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68963"/>
                                        </p:tgtEl>
                                        <p:attrNameLst>
                                          <p:attrName>style.visibility</p:attrName>
                                        </p:attrNameLst>
                                      </p:cBhvr>
                                      <p:to>
                                        <p:strVal val="visible"/>
                                      </p:to>
                                    </p:set>
                                    <p:animEffect transition="in" filter="barn(outVertical)">
                                      <p:cBhvr>
                                        <p:cTn id="12" dur="500"/>
                                        <p:tgtEl>
                                          <p:spTgt spid="1689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8964"/>
                                        </p:tgtEl>
                                        <p:attrNameLst>
                                          <p:attrName>style.visibility</p:attrName>
                                        </p:attrNameLst>
                                      </p:cBhvr>
                                      <p:to>
                                        <p:strVal val="visible"/>
                                      </p:to>
                                    </p:set>
                                    <p:animEffect transition="in" filter="wipe(left)">
                                      <p:cBhvr>
                                        <p:cTn id="17" dur="500"/>
                                        <p:tgtEl>
                                          <p:spTgt spid="168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p:bldP spid="16897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3186" name="Picture 12" descr="8-6"/>
          <p:cNvPicPr>
            <a:picLocks noChangeAspect="1"/>
          </p:cNvPicPr>
          <p:nvPr>
            <p:custDataLst>
              <p:tags r:id="rId1"/>
            </p:custDataLst>
          </p:nvPr>
        </p:nvPicPr>
        <p:blipFill>
          <a:blip r:embed="rId2"/>
          <a:srcRect l="3026" t="7106" r="9074" b="13754"/>
          <a:stretch>
            <a:fillRect/>
          </a:stretch>
        </p:blipFill>
        <p:spPr>
          <a:xfrm>
            <a:off x="627063" y="577850"/>
            <a:ext cx="8029575" cy="5011738"/>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灯片编号占位符 1"/>
          <p:cNvSpPr txBox="1">
            <a:spLocks noGrp="1"/>
          </p:cNvSpPr>
          <p:nvPr>
            <p:ph type="sldNum" sz="quarter" idx="4"/>
          </p:nvPr>
        </p:nvSpPr>
        <p:spPr/>
        <p:txBody>
          <a:bodyPr/>
          <a:p>
            <a:pPr marL="0" indent="0" algn="r" eaLnBrk="1" hangingPunct="1">
              <a:spcBef>
                <a:spcPct val="0"/>
              </a:spcBef>
              <a:buClrTx/>
              <a:buSzTx/>
              <a:buFontTx/>
              <a:buNone/>
            </a:pPr>
            <a:fld id="{9A0DB2DC-4C9A-4742-B13C-FB6460FD3503}" type="slidenum">
              <a:rPr lang="en-US" altLang="en-US" sz="1400" kern="1200" dirty="0">
                <a:latin typeface="+mn-lt"/>
                <a:ea typeface="+mn-ea"/>
                <a:cs typeface="+mn-cs"/>
              </a:rPr>
            </a:fld>
            <a:endParaRPr lang="en-US" altLang="en-US" sz="1400" kern="1200" dirty="0">
              <a:latin typeface="+mn-lt"/>
              <a:ea typeface="+mn-ea"/>
              <a:cs typeface="+mn-cs"/>
            </a:endParaRPr>
          </a:p>
        </p:txBody>
      </p:sp>
      <p:sp>
        <p:nvSpPr>
          <p:cNvPr id="74754" name="矩形 215041"/>
          <p:cNvSpPr/>
          <p:nvPr/>
        </p:nvSpPr>
        <p:spPr>
          <a:xfrm>
            <a:off x="396875" y="692150"/>
            <a:ext cx="8474075" cy="3654425"/>
          </a:xfrm>
          <a:prstGeom prst="rect">
            <a:avLst/>
          </a:prstGeom>
          <a:noFill/>
          <a:ln w="9525">
            <a:noFill/>
          </a:ln>
        </p:spPr>
        <p:txBody>
          <a:bodyPr>
            <a:spAutoFit/>
          </a:bodyPr>
          <a:lstStyle/>
          <a:p>
            <a:pPr marL="0" marR="0" lvl="0" indent="0" algn="l" defTabSz="914400" rtl="0" eaLnBrk="1" fontAlgn="base" latinLnBrk="0" hangingPunct="1">
              <a:lnSpc>
                <a:spcPct val="120000"/>
              </a:lnSpc>
              <a:spcBef>
                <a:spcPct val="0"/>
              </a:spcBef>
              <a:spcAft>
                <a:spcPct val="0"/>
              </a:spcAft>
              <a:buClr>
                <a:srgbClr val="FF0000"/>
              </a:buClr>
              <a:buSzPct val="90000"/>
              <a:buFont typeface="Wingdings" panose="05000000000000000000" pitchFamily="2" charset="2"/>
              <a:buChar char="Ø"/>
              <a:defRPr/>
            </a:pPr>
            <a:r>
              <a:rPr kumimoji="0" lang="zh-CN" altLang="en-US" sz="2800" b="1"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rPr>
              <a:t>配位共价键：</a:t>
            </a:r>
            <a:endParaRPr kumimoji="0" lang="zh-CN" altLang="en-US" sz="2800" b="1"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a:p>
            <a:pPr marL="711200" marR="0" lvl="0" indent="-711200" algn="l" defTabSz="914400" rtl="0" eaLnBrk="1" fontAlgn="base" latinLnBrk="0" hangingPunct="1">
              <a:lnSpc>
                <a:spcPct val="100000"/>
              </a:lnSpc>
              <a:spcBef>
                <a:spcPts val="1200"/>
              </a:spcBef>
              <a:spcAft>
                <a:spcPct val="0"/>
              </a:spcAft>
              <a:buClrTx/>
              <a:buSzTx/>
              <a:buFontTx/>
              <a:buNone/>
              <a:defRPr/>
            </a:pPr>
            <a:r>
              <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正常共价键</a:t>
            </a:r>
            <a:r>
              <a:rPr kumimoji="0" lang="en-US" altLang="zh-CN"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r>
              <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成键两原子各提供</a:t>
            </a:r>
            <a:r>
              <a:rPr kumimoji="0" lang="en-US" altLang="zh-CN"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1</a:t>
            </a:r>
            <a:r>
              <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个电子配对成键</a:t>
            </a:r>
            <a:endPar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a:p>
            <a:pPr marL="711200" marR="0" lvl="0" indent="-711200" algn="l" defTabSz="914400" rtl="0" eaLnBrk="1" fontAlgn="base" latinLnBrk="0" hangingPunct="1">
              <a:lnSpc>
                <a:spcPct val="100000"/>
              </a:lnSpc>
              <a:spcBef>
                <a:spcPts val="600"/>
              </a:spcBef>
              <a:spcAft>
                <a:spcPct val="0"/>
              </a:spcAft>
              <a:buClrTx/>
              <a:buSzTx/>
              <a:buFontTx/>
              <a:buNone/>
              <a:defRPr/>
            </a:pPr>
            <a:r>
              <a:rPr kumimoji="0" lang="zh-CN" altLang="en-US" sz="2800" b="1"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sym typeface="+mn-ea"/>
              </a:rPr>
              <a:t>配位键</a:t>
            </a:r>
            <a:r>
              <a:rPr kumimoji="0" lang="en-US" altLang="zh-CN"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a:t>
            </a:r>
            <a:r>
              <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成键两原子中的一个原子</a:t>
            </a:r>
            <a:r>
              <a:rPr kumimoji="0" lang="zh-CN" altLang="en-US" sz="2800" b="1"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sym typeface="+mn-ea"/>
              </a:rPr>
              <a:t>单独提供</a:t>
            </a:r>
            <a:r>
              <a:rPr kumimoji="0" lang="zh-CN" altLang="en-US" sz="2800" b="1" i="0" u="none" strike="noStrike" kern="1200" cap="none" spc="0" normalizeH="0" baseline="0" noProof="1">
                <a:ln>
                  <a:noFill/>
                </a:ln>
                <a:solidFill>
                  <a:srgbClr val="FF0000"/>
                </a:solidFill>
                <a:effectLst/>
                <a:uLnTx/>
                <a:uFillTx/>
                <a:latin typeface="Times New Roman" panose="02020603050405020304" pitchFamily="18" charset="0"/>
                <a:ea typeface="黑体" panose="02010609060101010101" pitchFamily="49" charset="-122"/>
                <a:cs typeface="+mn-cs"/>
                <a:sym typeface="+mn-ea"/>
              </a:rPr>
              <a:t>电子</a:t>
            </a:r>
            <a:endParaRPr kumimoji="0" lang="zh-CN" altLang="en-US" sz="2800" b="1" i="0" u="none" strike="noStrike" kern="1200" cap="none" spc="0" normalizeH="0" baseline="0" noProof="1">
              <a:ln>
                <a:noFill/>
              </a:ln>
              <a:solidFill>
                <a:srgbClr val="FF0000"/>
              </a:solidFill>
              <a:effectLst/>
              <a:uLnTx/>
              <a:uFillTx/>
              <a:latin typeface="Times New Roman" panose="02020603050405020304" pitchFamily="18" charset="0"/>
              <a:ea typeface="黑体" panose="02010609060101010101" pitchFamily="49" charset="-122"/>
              <a:cs typeface="+mn-cs"/>
            </a:endParaRPr>
          </a:p>
          <a:p>
            <a:pPr marL="711200" marR="0" lvl="0" indent="-711200" algn="l" defTabSz="914400" rtl="0" eaLnBrk="1" fontAlgn="base" latinLnBrk="0" hangingPunct="1">
              <a:lnSpc>
                <a:spcPct val="100000"/>
              </a:lnSpc>
              <a:spcBef>
                <a:spcPts val="600"/>
              </a:spcBef>
              <a:spcAft>
                <a:spcPct val="0"/>
              </a:spcAft>
              <a:buClrTx/>
              <a:buSzTx/>
              <a:buFontTx/>
              <a:buNone/>
              <a:defRPr/>
            </a:pPr>
            <a:r>
              <a:rPr kumimoji="0" lang="zh-CN" altLang="en-US" sz="2800" b="1" i="0" u="none" strike="noStrike" kern="1200" cap="none" spc="0" normalizeH="0" baseline="0" noProof="1">
                <a:ln>
                  <a:noFill/>
                </a:ln>
                <a:solidFill>
                  <a:srgbClr val="FF0000"/>
                </a:solidFill>
                <a:effectLst/>
                <a:uLnTx/>
                <a:uFillTx/>
                <a:latin typeface="Times New Roman" panose="02020603050405020304" pitchFamily="18" charset="0"/>
                <a:ea typeface="黑体" panose="02010609060101010101" pitchFamily="49" charset="-122"/>
                <a:cs typeface="+mn-cs"/>
                <a:sym typeface="+mn-ea"/>
              </a:rPr>
              <a:t>                   对</a:t>
            </a:r>
            <a:r>
              <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进入另一个原子的</a:t>
            </a:r>
            <a:r>
              <a:rPr kumimoji="0" lang="zh-CN" altLang="en-US" sz="2800" b="1" i="0" u="none" strike="noStrike" kern="1200" cap="none" spc="0" normalizeH="0" baseline="0" noProof="1">
                <a:ln>
                  <a:noFill/>
                </a:ln>
                <a:solidFill>
                  <a:srgbClr val="FF0000"/>
                </a:solidFill>
                <a:effectLst/>
                <a:uLnTx/>
                <a:uFillTx/>
                <a:latin typeface="Times New Roman" panose="02020603050405020304" pitchFamily="18" charset="0"/>
                <a:ea typeface="黑体" panose="02010609060101010101" pitchFamily="49" charset="-122"/>
                <a:cs typeface="+mn-cs"/>
                <a:sym typeface="+mn-ea"/>
              </a:rPr>
              <a:t>空轨道</a:t>
            </a:r>
            <a:r>
              <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共用而成键。</a:t>
            </a:r>
            <a:endPar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a:p>
            <a:pPr marL="711200" marR="0" lvl="0" indent="-711200" algn="l" defTabSz="914400" rtl="0" eaLnBrk="1" fontAlgn="base" latinLnBrk="0" hangingPunct="1">
              <a:lnSpc>
                <a:spcPct val="100000"/>
              </a:lnSpc>
              <a:spcBef>
                <a:spcPts val="600"/>
              </a:spcBef>
              <a:spcAft>
                <a:spcPct val="0"/>
              </a:spcAft>
              <a:buClrTx/>
              <a:buSzTx/>
              <a:buFontTx/>
              <a:buNone/>
              <a:defRPr/>
            </a:pPr>
            <a:endPar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endParaRPr>
          </a:p>
          <a:p>
            <a:pPr marL="711200" marR="0" lvl="0" indent="-711200" algn="l" defTabSz="914400" rtl="0" eaLnBrk="1" fontAlgn="base" latinLnBrk="0" hangingPunct="1">
              <a:lnSpc>
                <a:spcPct val="100000"/>
              </a:lnSpc>
              <a:spcBef>
                <a:spcPts val="600"/>
              </a:spcBef>
              <a:spcAft>
                <a:spcPct val="0"/>
              </a:spcAft>
              <a:buClrTx/>
              <a:buSzTx/>
              <a:buFontTx/>
              <a:buNone/>
              <a:defRPr/>
            </a:pPr>
            <a:r>
              <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配位键用</a:t>
            </a:r>
            <a:r>
              <a:rPr kumimoji="0" lang="zh-CN" altLang="en-US" sz="2800" b="1" i="0" u="none" strike="noStrike" kern="1200" cap="none" spc="0" normalizeH="0" baseline="0" noProof="1">
                <a:ln>
                  <a:noFill/>
                </a:ln>
                <a:solidFill>
                  <a:srgbClr val="FF0000"/>
                </a:solidFill>
                <a:effectLst/>
                <a:uLnTx/>
                <a:uFillTx/>
                <a:latin typeface="Arial" panose="020B0604020202020204" pitchFamily="34" charset="0"/>
                <a:ea typeface="宋体" panose="02010600030101010101" pitchFamily="2" charset="-122"/>
                <a:cs typeface="+mn-cs"/>
                <a:sym typeface="+mn-ea"/>
              </a:rPr>
              <a:t>“</a:t>
            </a:r>
            <a:r>
              <a:rPr kumimoji="0" lang="zh-CN" altLang="en-US" sz="2800" b="1"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sym typeface="+mn-ea"/>
              </a:rPr>
              <a:t>→</a:t>
            </a:r>
            <a:r>
              <a:rPr kumimoji="0" lang="zh-CN" altLang="en-US" sz="2800" b="1" i="0" u="none" strike="noStrike" kern="1200" cap="none" spc="0" normalizeH="0" baseline="0" noProof="1">
                <a:ln>
                  <a:noFill/>
                </a:ln>
                <a:solidFill>
                  <a:srgbClr val="FF0000"/>
                </a:solidFill>
                <a:effectLst/>
                <a:uLnTx/>
                <a:uFillTx/>
                <a:latin typeface="Arial" panose="020B0604020202020204" pitchFamily="34" charset="0"/>
                <a:ea typeface="宋体" panose="02010600030101010101" pitchFamily="2" charset="-122"/>
                <a:cs typeface="+mn-cs"/>
                <a:sym typeface="+mn-ea"/>
              </a:rPr>
              <a:t>”</a:t>
            </a:r>
            <a:r>
              <a:rPr kumimoji="0" lang="zh-CN" altLang="en-US" sz="2800" b="1"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sym typeface="+mn-ea"/>
              </a:rPr>
              <a:t> </a:t>
            </a:r>
            <a:r>
              <a:rPr kumimoji="0" lang="zh-CN" altLang="en-US" sz="2800" b="1" i="0" u="none" strike="noStrike" kern="1200" cap="none" spc="0" normalizeH="0" baseline="0" noProof="1">
                <a:ln>
                  <a:noFill/>
                </a:ln>
                <a:solidFill>
                  <a:schemeClr val="tx1"/>
                </a:solidFill>
                <a:effectLst/>
                <a:uLnTx/>
                <a:uFillTx/>
                <a:latin typeface="Times New Roman" panose="02020603050405020304" pitchFamily="18" charset="0"/>
                <a:ea typeface="宋体" panose="02010600030101010101" pitchFamily="2" charset="-122"/>
                <a:cs typeface="+mn-cs"/>
                <a:sym typeface="+mn-ea"/>
              </a:rPr>
              <a:t>表示，箭头从提供电子对的原子指向接受电子对的原子。</a:t>
            </a:r>
            <a:endParaRPr kumimoji="0" lang="zh-CN" altLang="en-US" sz="2800" b="1" i="0" u="none" strike="noStrike" kern="1200" cap="none" spc="0" normalizeH="0" baseline="0" noProof="1">
              <a:ln>
                <a:noFill/>
              </a:ln>
              <a:solidFill>
                <a:srgbClr val="000000"/>
              </a:solidFill>
              <a:effectLst/>
              <a:uLnTx/>
              <a:uFillTx/>
              <a:latin typeface="Tahoma" panose="020B0604030504040204" pitchFamily="34" charset="0"/>
              <a:ea typeface="宋体" panose="02010600030101010101" pitchFamily="2" charset="-122"/>
              <a:cs typeface="+mn-cs"/>
            </a:endParaRPr>
          </a:p>
        </p:txBody>
      </p:sp>
      <p:grpSp>
        <p:nvGrpSpPr>
          <p:cNvPr id="94212" name="组合 215343"/>
          <p:cNvGrpSpPr/>
          <p:nvPr/>
        </p:nvGrpSpPr>
        <p:grpSpPr>
          <a:xfrm>
            <a:off x="1422400" y="4672013"/>
            <a:ext cx="5691188" cy="1477962"/>
            <a:chOff x="930" y="1979"/>
            <a:chExt cx="3311" cy="807"/>
          </a:xfrm>
        </p:grpSpPr>
        <p:sp>
          <p:nvSpPr>
            <p:cNvPr id="94213" name="直接连接符 215276"/>
            <p:cNvSpPr/>
            <p:nvPr/>
          </p:nvSpPr>
          <p:spPr>
            <a:xfrm>
              <a:off x="2639" y="2671"/>
              <a:ext cx="288" cy="0"/>
            </a:xfrm>
            <a:prstGeom prst="line">
              <a:avLst/>
            </a:prstGeom>
            <a:ln w="12700" cap="flat" cmpd="sng">
              <a:solidFill>
                <a:srgbClr val="000000"/>
              </a:solidFill>
              <a:prstDash val="solid"/>
              <a:headEnd type="none" w="med" len="med"/>
              <a:tailEnd type="triangle" w="med" len="med"/>
            </a:ln>
          </p:spPr>
        </p:sp>
        <p:sp>
          <p:nvSpPr>
            <p:cNvPr id="94214" name="文本框 215277"/>
            <p:cNvSpPr txBox="1"/>
            <p:nvPr/>
          </p:nvSpPr>
          <p:spPr>
            <a:xfrm>
              <a:off x="3108" y="2536"/>
              <a:ext cx="792" cy="250"/>
            </a:xfrm>
            <a:prstGeom prst="rect">
              <a:avLst/>
            </a:prstGeom>
            <a:noFill/>
            <a:ln w="12700">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457200" lvl="1" indent="0" eaLnBrk="1" hangingPunct="1">
                <a:spcBef>
                  <a:spcPct val="0"/>
                </a:spcBef>
                <a:buClrTx/>
                <a:buSzTx/>
                <a:buFontTx/>
                <a:buNone/>
              </a:pPr>
              <a:r>
                <a:rPr lang="en-US" altLang="zh-CN" sz="1800" dirty="0">
                  <a:latin typeface="Times New Roman" panose="02020603050405020304" pitchFamily="18" charset="0"/>
                </a:rPr>
                <a:t>C     O</a:t>
              </a:r>
              <a:endParaRPr lang="en-US" altLang="zh-CN" sz="1800" dirty="0">
                <a:latin typeface="Times New Roman" panose="02020603050405020304" pitchFamily="18" charset="0"/>
              </a:endParaRPr>
            </a:p>
          </p:txBody>
        </p:sp>
        <p:grpSp>
          <p:nvGrpSpPr>
            <p:cNvPr id="94215" name="组合 215278"/>
            <p:cNvGrpSpPr/>
            <p:nvPr/>
          </p:nvGrpSpPr>
          <p:grpSpPr>
            <a:xfrm>
              <a:off x="3563" y="2633"/>
              <a:ext cx="156" cy="68"/>
              <a:chOff x="7890" y="8364"/>
              <a:chExt cx="390" cy="171"/>
            </a:xfrm>
          </p:grpSpPr>
          <p:sp>
            <p:nvSpPr>
              <p:cNvPr id="94275" name="直接连接符 215279"/>
              <p:cNvSpPr/>
              <p:nvPr/>
            </p:nvSpPr>
            <p:spPr>
              <a:xfrm>
                <a:off x="7920" y="8460"/>
                <a:ext cx="360" cy="0"/>
              </a:xfrm>
              <a:prstGeom prst="line">
                <a:avLst/>
              </a:prstGeom>
              <a:ln w="12700" cap="flat" cmpd="sng">
                <a:solidFill>
                  <a:srgbClr val="000000"/>
                </a:solidFill>
                <a:prstDash val="solid"/>
                <a:headEnd type="none" w="med" len="med"/>
                <a:tailEnd type="none" w="med" len="med"/>
              </a:ln>
            </p:spPr>
          </p:sp>
          <p:sp>
            <p:nvSpPr>
              <p:cNvPr id="94276" name="直接连接符 215280"/>
              <p:cNvSpPr/>
              <p:nvPr/>
            </p:nvSpPr>
            <p:spPr>
              <a:xfrm>
                <a:off x="7920" y="8535"/>
                <a:ext cx="360" cy="0"/>
              </a:xfrm>
              <a:prstGeom prst="line">
                <a:avLst/>
              </a:prstGeom>
              <a:ln w="12700" cap="flat" cmpd="sng">
                <a:solidFill>
                  <a:srgbClr val="000000"/>
                </a:solidFill>
                <a:prstDash val="solid"/>
                <a:headEnd type="none" w="med" len="med"/>
                <a:tailEnd type="none" w="med" len="med"/>
              </a:ln>
            </p:spPr>
          </p:sp>
          <p:sp>
            <p:nvSpPr>
              <p:cNvPr id="94277" name="直接连接符 215281"/>
              <p:cNvSpPr/>
              <p:nvPr/>
            </p:nvSpPr>
            <p:spPr>
              <a:xfrm flipH="1">
                <a:off x="7890" y="8364"/>
                <a:ext cx="360" cy="0"/>
              </a:xfrm>
              <a:prstGeom prst="line">
                <a:avLst/>
              </a:prstGeom>
              <a:ln w="12700" cap="flat" cmpd="sng">
                <a:solidFill>
                  <a:srgbClr val="000000"/>
                </a:solidFill>
                <a:prstDash val="solid"/>
                <a:headEnd type="none" w="med" len="med"/>
                <a:tailEnd type="triangle" w="med" len="med"/>
              </a:ln>
            </p:spPr>
          </p:sp>
        </p:grpSp>
        <p:grpSp>
          <p:nvGrpSpPr>
            <p:cNvPr id="94216" name="组合 215282"/>
            <p:cNvGrpSpPr/>
            <p:nvPr/>
          </p:nvGrpSpPr>
          <p:grpSpPr>
            <a:xfrm>
              <a:off x="3143" y="2596"/>
              <a:ext cx="210" cy="188"/>
              <a:chOff x="7020" y="8304"/>
              <a:chExt cx="360" cy="468"/>
            </a:xfrm>
          </p:grpSpPr>
          <p:sp>
            <p:nvSpPr>
              <p:cNvPr id="94272" name="椭圆 215283"/>
              <p:cNvSpPr/>
              <p:nvPr/>
            </p:nvSpPr>
            <p:spPr>
              <a:xfrm>
                <a:off x="7020" y="8304"/>
                <a:ext cx="360" cy="468"/>
              </a:xfrm>
              <a:prstGeom prst="ellipse">
                <a:avLst/>
              </a:prstGeom>
              <a:solidFill>
                <a:srgbClr val="FFFFFF"/>
              </a:solid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4273" name="直接连接符 215284"/>
              <p:cNvSpPr/>
              <p:nvPr/>
            </p:nvSpPr>
            <p:spPr>
              <a:xfrm flipV="1">
                <a:off x="7275" y="8400"/>
                <a:ext cx="0" cy="312"/>
              </a:xfrm>
              <a:prstGeom prst="line">
                <a:avLst/>
              </a:prstGeom>
              <a:ln w="12700" cap="flat" cmpd="sng">
                <a:solidFill>
                  <a:srgbClr val="000000"/>
                </a:solidFill>
                <a:prstDash val="solid"/>
                <a:headEnd type="none" w="med" len="med"/>
                <a:tailEnd type="triangle" w="med" len="med"/>
              </a:ln>
            </p:spPr>
          </p:sp>
          <p:sp>
            <p:nvSpPr>
              <p:cNvPr id="94274" name="直接连接符 215285"/>
              <p:cNvSpPr/>
              <p:nvPr/>
            </p:nvSpPr>
            <p:spPr>
              <a:xfrm>
                <a:off x="7155" y="8430"/>
                <a:ext cx="0" cy="312"/>
              </a:xfrm>
              <a:prstGeom prst="line">
                <a:avLst/>
              </a:prstGeom>
              <a:ln w="12700" cap="flat" cmpd="sng">
                <a:solidFill>
                  <a:srgbClr val="000000"/>
                </a:solidFill>
                <a:prstDash val="solid"/>
                <a:headEnd type="none" w="med" len="med"/>
                <a:tailEnd type="triangle" w="med" len="med"/>
              </a:ln>
            </p:spPr>
          </p:sp>
        </p:grpSp>
        <p:grpSp>
          <p:nvGrpSpPr>
            <p:cNvPr id="94217" name="组合 215286"/>
            <p:cNvGrpSpPr/>
            <p:nvPr/>
          </p:nvGrpSpPr>
          <p:grpSpPr>
            <a:xfrm>
              <a:off x="3935" y="2596"/>
              <a:ext cx="216" cy="188"/>
              <a:chOff x="7020" y="8304"/>
              <a:chExt cx="360" cy="468"/>
            </a:xfrm>
          </p:grpSpPr>
          <p:sp>
            <p:nvSpPr>
              <p:cNvPr id="94269" name="椭圆 215287"/>
              <p:cNvSpPr/>
              <p:nvPr/>
            </p:nvSpPr>
            <p:spPr>
              <a:xfrm>
                <a:off x="7020" y="8304"/>
                <a:ext cx="360" cy="468"/>
              </a:xfrm>
              <a:prstGeom prst="ellipse">
                <a:avLst/>
              </a:prstGeom>
              <a:solidFill>
                <a:srgbClr val="FFFFFF"/>
              </a:solid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4270" name="直接连接符 215288"/>
              <p:cNvSpPr/>
              <p:nvPr/>
            </p:nvSpPr>
            <p:spPr>
              <a:xfrm flipV="1">
                <a:off x="7275" y="8400"/>
                <a:ext cx="0" cy="312"/>
              </a:xfrm>
              <a:prstGeom prst="line">
                <a:avLst/>
              </a:prstGeom>
              <a:ln w="12700" cap="flat" cmpd="sng">
                <a:solidFill>
                  <a:srgbClr val="000000"/>
                </a:solidFill>
                <a:prstDash val="solid"/>
                <a:headEnd type="none" w="med" len="med"/>
                <a:tailEnd type="triangle" w="med" len="med"/>
              </a:ln>
            </p:spPr>
          </p:sp>
          <p:sp>
            <p:nvSpPr>
              <p:cNvPr id="94271" name="直接连接符 215289"/>
              <p:cNvSpPr/>
              <p:nvPr/>
            </p:nvSpPr>
            <p:spPr>
              <a:xfrm>
                <a:off x="7155" y="8430"/>
                <a:ext cx="0" cy="312"/>
              </a:xfrm>
              <a:prstGeom prst="line">
                <a:avLst/>
              </a:prstGeom>
              <a:ln w="12700" cap="flat" cmpd="sng">
                <a:solidFill>
                  <a:srgbClr val="000000"/>
                </a:solidFill>
                <a:prstDash val="solid"/>
                <a:headEnd type="none" w="med" len="med"/>
                <a:tailEnd type="triangle" w="med" len="med"/>
              </a:ln>
            </p:spPr>
          </p:sp>
        </p:grpSp>
        <p:grpSp>
          <p:nvGrpSpPr>
            <p:cNvPr id="94218" name="组合 215291"/>
            <p:cNvGrpSpPr/>
            <p:nvPr/>
          </p:nvGrpSpPr>
          <p:grpSpPr>
            <a:xfrm>
              <a:off x="930" y="2104"/>
              <a:ext cx="2249" cy="654"/>
              <a:chOff x="1620" y="8304"/>
              <a:chExt cx="5445" cy="1635"/>
            </a:xfrm>
          </p:grpSpPr>
          <p:grpSp>
            <p:nvGrpSpPr>
              <p:cNvPr id="94234" name="组合 215292"/>
              <p:cNvGrpSpPr/>
              <p:nvPr/>
            </p:nvGrpSpPr>
            <p:grpSpPr>
              <a:xfrm>
                <a:off x="1620" y="8304"/>
                <a:ext cx="2730" cy="1560"/>
                <a:chOff x="1620" y="8304"/>
                <a:chExt cx="2730" cy="1560"/>
              </a:xfrm>
            </p:grpSpPr>
            <p:grpSp>
              <p:nvGrpSpPr>
                <p:cNvPr id="94252" name="组合 215293"/>
                <p:cNvGrpSpPr/>
                <p:nvPr/>
              </p:nvGrpSpPr>
              <p:grpSpPr>
                <a:xfrm>
                  <a:off x="1620" y="8304"/>
                  <a:ext cx="2730" cy="1560"/>
                  <a:chOff x="1620" y="7056"/>
                  <a:chExt cx="2730" cy="1560"/>
                </a:xfrm>
              </p:grpSpPr>
              <p:grpSp>
                <p:nvGrpSpPr>
                  <p:cNvPr id="94255" name="组合 215294"/>
                  <p:cNvGrpSpPr/>
                  <p:nvPr/>
                </p:nvGrpSpPr>
                <p:grpSpPr>
                  <a:xfrm>
                    <a:off x="2190" y="7227"/>
                    <a:ext cx="2160" cy="936"/>
                    <a:chOff x="2340" y="7212"/>
                    <a:chExt cx="2160" cy="936"/>
                  </a:xfrm>
                </p:grpSpPr>
                <p:grpSp>
                  <p:nvGrpSpPr>
                    <p:cNvPr id="94257" name="组合 215295"/>
                    <p:cNvGrpSpPr/>
                    <p:nvPr/>
                  </p:nvGrpSpPr>
                  <p:grpSpPr>
                    <a:xfrm>
                      <a:off x="2340" y="7680"/>
                      <a:ext cx="540" cy="468"/>
                      <a:chOff x="2700" y="7524"/>
                      <a:chExt cx="540" cy="468"/>
                    </a:xfrm>
                  </p:grpSpPr>
                  <p:sp>
                    <p:nvSpPr>
                      <p:cNvPr id="94266" name="椭圆 215296"/>
                      <p:cNvSpPr/>
                      <p:nvPr/>
                    </p:nvSpPr>
                    <p:spPr>
                      <a:xfrm>
                        <a:off x="2700" y="7524"/>
                        <a:ext cx="540" cy="468"/>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4267" name="直接连接符 215297"/>
                      <p:cNvSpPr/>
                      <p:nvPr/>
                    </p:nvSpPr>
                    <p:spPr>
                      <a:xfrm flipV="1">
                        <a:off x="2910" y="7620"/>
                        <a:ext cx="0" cy="312"/>
                      </a:xfrm>
                      <a:prstGeom prst="line">
                        <a:avLst/>
                      </a:prstGeom>
                      <a:ln w="9525" cap="flat" cmpd="sng">
                        <a:solidFill>
                          <a:srgbClr val="000000"/>
                        </a:solidFill>
                        <a:prstDash val="solid"/>
                        <a:headEnd type="none" w="med" len="med"/>
                        <a:tailEnd type="triangle" w="med" len="med"/>
                      </a:ln>
                    </p:spPr>
                  </p:sp>
                  <p:sp>
                    <p:nvSpPr>
                      <p:cNvPr id="94268" name="直接连接符 215298"/>
                      <p:cNvSpPr/>
                      <p:nvPr/>
                    </p:nvSpPr>
                    <p:spPr>
                      <a:xfrm>
                        <a:off x="3030" y="7650"/>
                        <a:ext cx="0" cy="312"/>
                      </a:xfrm>
                      <a:prstGeom prst="line">
                        <a:avLst/>
                      </a:prstGeom>
                      <a:ln w="9525" cap="flat" cmpd="sng">
                        <a:solidFill>
                          <a:srgbClr val="000000"/>
                        </a:solidFill>
                        <a:prstDash val="solid"/>
                        <a:headEnd type="none" w="med" len="med"/>
                        <a:tailEnd type="triangle" w="med" len="med"/>
                      </a:ln>
                    </p:spPr>
                  </p:sp>
                </p:grpSp>
                <p:grpSp>
                  <p:nvGrpSpPr>
                    <p:cNvPr id="94258" name="组合 215299"/>
                    <p:cNvGrpSpPr/>
                    <p:nvPr/>
                  </p:nvGrpSpPr>
                  <p:grpSpPr>
                    <a:xfrm>
                      <a:off x="2880" y="7212"/>
                      <a:ext cx="1620" cy="468"/>
                      <a:chOff x="2880" y="7212"/>
                      <a:chExt cx="1620" cy="468"/>
                    </a:xfrm>
                  </p:grpSpPr>
                  <p:grpSp>
                    <p:nvGrpSpPr>
                      <p:cNvPr id="94259" name="组合 215300"/>
                      <p:cNvGrpSpPr/>
                      <p:nvPr/>
                    </p:nvGrpSpPr>
                    <p:grpSpPr>
                      <a:xfrm>
                        <a:off x="2880" y="7212"/>
                        <a:ext cx="540" cy="468"/>
                        <a:chOff x="3600" y="7212"/>
                        <a:chExt cx="540" cy="468"/>
                      </a:xfrm>
                    </p:grpSpPr>
                    <p:sp>
                      <p:nvSpPr>
                        <p:cNvPr id="94264" name="椭圆 215301"/>
                        <p:cNvSpPr/>
                        <p:nvPr/>
                      </p:nvSpPr>
                      <p:spPr>
                        <a:xfrm>
                          <a:off x="3600" y="7212"/>
                          <a:ext cx="540" cy="468"/>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4265" name="直接连接符 215302"/>
                        <p:cNvSpPr/>
                        <p:nvPr/>
                      </p:nvSpPr>
                      <p:spPr>
                        <a:xfrm flipV="1">
                          <a:off x="3870" y="7293"/>
                          <a:ext cx="0" cy="312"/>
                        </a:xfrm>
                        <a:prstGeom prst="line">
                          <a:avLst/>
                        </a:prstGeom>
                        <a:ln w="9525" cap="flat" cmpd="sng">
                          <a:solidFill>
                            <a:srgbClr val="000000"/>
                          </a:solidFill>
                          <a:prstDash val="solid"/>
                          <a:headEnd type="none" w="med" len="med"/>
                          <a:tailEnd type="triangle" w="med" len="med"/>
                        </a:ln>
                      </p:spPr>
                    </p:sp>
                  </p:grpSp>
                  <p:grpSp>
                    <p:nvGrpSpPr>
                      <p:cNvPr id="94260" name="组合 215303"/>
                      <p:cNvGrpSpPr/>
                      <p:nvPr/>
                    </p:nvGrpSpPr>
                    <p:grpSpPr>
                      <a:xfrm>
                        <a:off x="3420" y="7212"/>
                        <a:ext cx="540" cy="468"/>
                        <a:chOff x="3600" y="7212"/>
                        <a:chExt cx="540" cy="468"/>
                      </a:xfrm>
                    </p:grpSpPr>
                    <p:sp>
                      <p:nvSpPr>
                        <p:cNvPr id="94262" name="椭圆 215304"/>
                        <p:cNvSpPr/>
                        <p:nvPr/>
                      </p:nvSpPr>
                      <p:spPr>
                        <a:xfrm>
                          <a:off x="3600" y="7212"/>
                          <a:ext cx="540" cy="468"/>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4263" name="直接连接符 215305"/>
                        <p:cNvSpPr/>
                        <p:nvPr/>
                      </p:nvSpPr>
                      <p:spPr>
                        <a:xfrm flipV="1">
                          <a:off x="3870" y="7293"/>
                          <a:ext cx="0" cy="312"/>
                        </a:xfrm>
                        <a:prstGeom prst="line">
                          <a:avLst/>
                        </a:prstGeom>
                        <a:ln w="9525" cap="flat" cmpd="sng">
                          <a:solidFill>
                            <a:srgbClr val="000000"/>
                          </a:solidFill>
                          <a:prstDash val="solid"/>
                          <a:headEnd type="none" w="med" len="med"/>
                          <a:tailEnd type="triangle" w="med" len="med"/>
                        </a:ln>
                      </p:spPr>
                    </p:sp>
                  </p:grpSp>
                  <p:sp>
                    <p:nvSpPr>
                      <p:cNvPr id="94261" name="椭圆 215306"/>
                      <p:cNvSpPr/>
                      <p:nvPr/>
                    </p:nvSpPr>
                    <p:spPr>
                      <a:xfrm>
                        <a:off x="3960" y="7212"/>
                        <a:ext cx="540" cy="468"/>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sp>
                <p:nvSpPr>
                  <p:cNvPr id="94256" name="文本框 215307"/>
                  <p:cNvSpPr txBox="1"/>
                  <p:nvPr/>
                </p:nvSpPr>
                <p:spPr>
                  <a:xfrm>
                    <a:off x="1620" y="7056"/>
                    <a:ext cx="720" cy="156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en-US" altLang="zh-CN" sz="1600" b="1" dirty="0">
                        <a:latin typeface="Times New Roman" panose="02020603050405020304" pitchFamily="18" charset="0"/>
                      </a:rPr>
                      <a:t>2p</a:t>
                    </a:r>
                    <a:r>
                      <a:rPr lang="en-US" altLang="zh-CN" sz="1600" b="1" baseline="30000" dirty="0">
                        <a:latin typeface="Times New Roman" panose="02020603050405020304" pitchFamily="18" charset="0"/>
                      </a:rPr>
                      <a:t>2</a:t>
                    </a:r>
                    <a:endParaRPr lang="en-US" altLang="zh-CN" sz="1600" b="1" baseline="30000" dirty="0">
                      <a:latin typeface="Times New Roman" panose="02020603050405020304" pitchFamily="18" charset="0"/>
                    </a:endParaRPr>
                  </a:p>
                  <a:p>
                    <a:pPr marL="0" lvl="0" indent="0" algn="just" eaLnBrk="1" hangingPunct="1">
                      <a:spcBef>
                        <a:spcPct val="0"/>
                      </a:spcBef>
                      <a:buClrTx/>
                      <a:buSzTx/>
                      <a:buFontTx/>
                      <a:buNone/>
                    </a:pPr>
                    <a:endParaRPr lang="en-US" altLang="zh-CN" sz="1600" b="1" dirty="0">
                      <a:latin typeface="Times New Roman" panose="02020603050405020304" pitchFamily="18" charset="0"/>
                    </a:endParaRPr>
                  </a:p>
                  <a:p>
                    <a:pPr marL="0" lvl="0" indent="0" algn="just" eaLnBrk="1" hangingPunct="1">
                      <a:spcBef>
                        <a:spcPct val="0"/>
                      </a:spcBef>
                      <a:buClrTx/>
                      <a:buSzTx/>
                      <a:buFontTx/>
                      <a:buNone/>
                    </a:pPr>
                    <a:r>
                      <a:rPr lang="en-US" altLang="zh-CN" sz="1600" b="1" dirty="0">
                        <a:latin typeface="Times New Roman" panose="02020603050405020304" pitchFamily="18" charset="0"/>
                      </a:rPr>
                      <a:t>2s</a:t>
                    </a:r>
                    <a:r>
                      <a:rPr lang="en-US" altLang="zh-CN" sz="1600" b="1" baseline="30000" dirty="0">
                        <a:latin typeface="Times New Roman" panose="02020603050405020304" pitchFamily="18" charset="0"/>
                      </a:rPr>
                      <a:t>2</a:t>
                    </a:r>
                    <a:endParaRPr lang="en-US" altLang="zh-CN" sz="1600" b="1" baseline="30000" dirty="0">
                      <a:latin typeface="Times New Roman" panose="02020603050405020304" pitchFamily="18" charset="0"/>
                    </a:endParaRPr>
                  </a:p>
                  <a:p>
                    <a:pPr marL="0" lvl="0" indent="0" algn="just" eaLnBrk="1" hangingPunct="1">
                      <a:spcBef>
                        <a:spcPct val="0"/>
                      </a:spcBef>
                      <a:buClrTx/>
                      <a:buSzTx/>
                      <a:buFontTx/>
                      <a:buNone/>
                    </a:pPr>
                    <a:r>
                      <a:rPr lang="en-US" altLang="zh-CN" sz="1600" b="1" dirty="0">
                        <a:latin typeface="Times New Roman" panose="02020603050405020304" pitchFamily="18" charset="0"/>
                      </a:rPr>
                      <a:t>C</a:t>
                    </a:r>
                    <a:endParaRPr lang="en-US" altLang="zh-CN" sz="1600" b="1" dirty="0">
                      <a:latin typeface="Times New Roman" panose="02020603050405020304" pitchFamily="18" charset="0"/>
                    </a:endParaRPr>
                  </a:p>
                </p:txBody>
              </p:sp>
            </p:grpSp>
            <p:sp>
              <p:nvSpPr>
                <p:cNvPr id="94253" name="直接连接符 215308"/>
                <p:cNvSpPr/>
                <p:nvPr/>
              </p:nvSpPr>
              <p:spPr>
                <a:xfrm>
                  <a:off x="3060" y="9711"/>
                  <a:ext cx="193" cy="0"/>
                </a:xfrm>
                <a:prstGeom prst="line">
                  <a:avLst/>
                </a:prstGeom>
                <a:ln w="12700" cap="flat" cmpd="sng">
                  <a:solidFill>
                    <a:srgbClr val="000000"/>
                  </a:solidFill>
                  <a:prstDash val="solid"/>
                  <a:headEnd type="none" w="med" len="med"/>
                  <a:tailEnd type="none" w="med" len="med"/>
                </a:ln>
              </p:spPr>
            </p:sp>
            <p:sp>
              <p:nvSpPr>
                <p:cNvPr id="94254" name="直接连接符 215309"/>
                <p:cNvSpPr/>
                <p:nvPr/>
              </p:nvSpPr>
              <p:spPr>
                <a:xfrm>
                  <a:off x="3157" y="9600"/>
                  <a:ext cx="0" cy="198"/>
                </a:xfrm>
                <a:prstGeom prst="line">
                  <a:avLst/>
                </a:prstGeom>
                <a:ln w="12700" cap="flat" cmpd="sng">
                  <a:solidFill>
                    <a:srgbClr val="000000"/>
                  </a:solidFill>
                  <a:prstDash val="solid"/>
                  <a:headEnd type="none" w="med" len="med"/>
                  <a:tailEnd type="none" w="med" len="med"/>
                </a:ln>
              </p:spPr>
            </p:sp>
          </p:grpSp>
          <p:grpSp>
            <p:nvGrpSpPr>
              <p:cNvPr id="94235" name="组合 215310"/>
              <p:cNvGrpSpPr/>
              <p:nvPr/>
            </p:nvGrpSpPr>
            <p:grpSpPr>
              <a:xfrm>
                <a:off x="4455" y="8379"/>
                <a:ext cx="2610" cy="1560"/>
                <a:chOff x="5310" y="7056"/>
                <a:chExt cx="2610" cy="1560"/>
              </a:xfrm>
            </p:grpSpPr>
            <p:grpSp>
              <p:nvGrpSpPr>
                <p:cNvPr id="94236" name="组合 215311"/>
                <p:cNvGrpSpPr/>
                <p:nvPr/>
              </p:nvGrpSpPr>
              <p:grpSpPr>
                <a:xfrm>
                  <a:off x="6300" y="7131"/>
                  <a:ext cx="1620" cy="468"/>
                  <a:chOff x="5940" y="7212"/>
                  <a:chExt cx="1620" cy="468"/>
                </a:xfrm>
              </p:grpSpPr>
              <p:grpSp>
                <p:nvGrpSpPr>
                  <p:cNvPr id="94242" name="组合 215312"/>
                  <p:cNvGrpSpPr/>
                  <p:nvPr/>
                </p:nvGrpSpPr>
                <p:grpSpPr>
                  <a:xfrm>
                    <a:off x="7020" y="7212"/>
                    <a:ext cx="540" cy="468"/>
                    <a:chOff x="3600" y="7212"/>
                    <a:chExt cx="540" cy="468"/>
                  </a:xfrm>
                </p:grpSpPr>
                <p:sp>
                  <p:nvSpPr>
                    <p:cNvPr id="94250" name="椭圆 215313"/>
                    <p:cNvSpPr/>
                    <p:nvPr/>
                  </p:nvSpPr>
                  <p:spPr>
                    <a:xfrm>
                      <a:off x="3600" y="7212"/>
                      <a:ext cx="540" cy="468"/>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4251" name="直接连接符 215314"/>
                    <p:cNvSpPr/>
                    <p:nvPr/>
                  </p:nvSpPr>
                  <p:spPr>
                    <a:xfrm flipV="1">
                      <a:off x="3870" y="7293"/>
                      <a:ext cx="0" cy="312"/>
                    </a:xfrm>
                    <a:prstGeom prst="line">
                      <a:avLst/>
                    </a:prstGeom>
                    <a:ln w="9525" cap="flat" cmpd="sng">
                      <a:solidFill>
                        <a:srgbClr val="000000"/>
                      </a:solidFill>
                      <a:prstDash val="solid"/>
                      <a:headEnd type="none" w="med" len="med"/>
                      <a:tailEnd type="triangle" w="med" len="med"/>
                    </a:ln>
                  </p:spPr>
                </p:sp>
              </p:grpSp>
              <p:grpSp>
                <p:nvGrpSpPr>
                  <p:cNvPr id="94243" name="组合 215315"/>
                  <p:cNvGrpSpPr/>
                  <p:nvPr/>
                </p:nvGrpSpPr>
                <p:grpSpPr>
                  <a:xfrm>
                    <a:off x="6480" y="7212"/>
                    <a:ext cx="540" cy="468"/>
                    <a:chOff x="3600" y="7212"/>
                    <a:chExt cx="540" cy="468"/>
                  </a:xfrm>
                </p:grpSpPr>
                <p:sp>
                  <p:nvSpPr>
                    <p:cNvPr id="94248" name="椭圆 215316"/>
                    <p:cNvSpPr/>
                    <p:nvPr/>
                  </p:nvSpPr>
                  <p:spPr>
                    <a:xfrm>
                      <a:off x="3600" y="7212"/>
                      <a:ext cx="540" cy="468"/>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4249" name="直接连接符 215317"/>
                    <p:cNvSpPr/>
                    <p:nvPr/>
                  </p:nvSpPr>
                  <p:spPr>
                    <a:xfrm flipV="1">
                      <a:off x="3870" y="7293"/>
                      <a:ext cx="0" cy="312"/>
                    </a:xfrm>
                    <a:prstGeom prst="line">
                      <a:avLst/>
                    </a:prstGeom>
                    <a:ln w="9525" cap="flat" cmpd="sng">
                      <a:solidFill>
                        <a:srgbClr val="000000"/>
                      </a:solidFill>
                      <a:prstDash val="solid"/>
                      <a:headEnd type="none" w="med" len="med"/>
                      <a:tailEnd type="triangle" w="med" len="med"/>
                    </a:ln>
                  </p:spPr>
                </p:sp>
              </p:grpSp>
              <p:grpSp>
                <p:nvGrpSpPr>
                  <p:cNvPr id="94244" name="组合 215318"/>
                  <p:cNvGrpSpPr/>
                  <p:nvPr/>
                </p:nvGrpSpPr>
                <p:grpSpPr>
                  <a:xfrm>
                    <a:off x="5940" y="7212"/>
                    <a:ext cx="540" cy="468"/>
                    <a:chOff x="2700" y="7524"/>
                    <a:chExt cx="540" cy="468"/>
                  </a:xfrm>
                </p:grpSpPr>
                <p:sp>
                  <p:nvSpPr>
                    <p:cNvPr id="94245" name="椭圆 215319"/>
                    <p:cNvSpPr/>
                    <p:nvPr/>
                  </p:nvSpPr>
                  <p:spPr>
                    <a:xfrm>
                      <a:off x="2700" y="7524"/>
                      <a:ext cx="540" cy="468"/>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4246" name="直接连接符 215320"/>
                    <p:cNvSpPr/>
                    <p:nvPr/>
                  </p:nvSpPr>
                  <p:spPr>
                    <a:xfrm flipV="1">
                      <a:off x="2910" y="7620"/>
                      <a:ext cx="0" cy="312"/>
                    </a:xfrm>
                    <a:prstGeom prst="line">
                      <a:avLst/>
                    </a:prstGeom>
                    <a:ln w="9525" cap="flat" cmpd="sng">
                      <a:solidFill>
                        <a:srgbClr val="000000"/>
                      </a:solidFill>
                      <a:prstDash val="solid"/>
                      <a:headEnd type="none" w="med" len="med"/>
                      <a:tailEnd type="triangle" w="med" len="med"/>
                    </a:ln>
                  </p:spPr>
                </p:sp>
                <p:sp>
                  <p:nvSpPr>
                    <p:cNvPr id="94247" name="直接连接符 215321"/>
                    <p:cNvSpPr/>
                    <p:nvPr/>
                  </p:nvSpPr>
                  <p:spPr>
                    <a:xfrm>
                      <a:off x="3030" y="7650"/>
                      <a:ext cx="0" cy="312"/>
                    </a:xfrm>
                    <a:prstGeom prst="line">
                      <a:avLst/>
                    </a:prstGeom>
                    <a:ln w="9525" cap="flat" cmpd="sng">
                      <a:solidFill>
                        <a:srgbClr val="000000"/>
                      </a:solidFill>
                      <a:prstDash val="solid"/>
                      <a:headEnd type="none" w="med" len="med"/>
                      <a:tailEnd type="triangle" w="med" len="med"/>
                    </a:ln>
                  </p:spPr>
                </p:sp>
              </p:grpSp>
            </p:grpSp>
            <p:grpSp>
              <p:nvGrpSpPr>
                <p:cNvPr id="94237" name="组合 215322"/>
                <p:cNvGrpSpPr/>
                <p:nvPr/>
              </p:nvGrpSpPr>
              <p:grpSpPr>
                <a:xfrm>
                  <a:off x="5940" y="7680"/>
                  <a:ext cx="540" cy="468"/>
                  <a:chOff x="2700" y="7524"/>
                  <a:chExt cx="540" cy="468"/>
                </a:xfrm>
              </p:grpSpPr>
              <p:sp>
                <p:nvSpPr>
                  <p:cNvPr id="94239" name="椭圆 215323"/>
                  <p:cNvSpPr/>
                  <p:nvPr/>
                </p:nvSpPr>
                <p:spPr>
                  <a:xfrm>
                    <a:off x="2700" y="7524"/>
                    <a:ext cx="540" cy="468"/>
                  </a:xfrm>
                  <a:prstGeom prst="ellipse">
                    <a:avLst/>
                  </a:prstGeom>
                  <a:solidFill>
                    <a:srgbClr val="FFFFFF"/>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4240" name="直接连接符 215324"/>
                  <p:cNvSpPr/>
                  <p:nvPr/>
                </p:nvSpPr>
                <p:spPr>
                  <a:xfrm flipV="1">
                    <a:off x="2910" y="7620"/>
                    <a:ext cx="0" cy="312"/>
                  </a:xfrm>
                  <a:prstGeom prst="line">
                    <a:avLst/>
                  </a:prstGeom>
                  <a:ln w="9525" cap="flat" cmpd="sng">
                    <a:solidFill>
                      <a:srgbClr val="000000"/>
                    </a:solidFill>
                    <a:prstDash val="solid"/>
                    <a:headEnd type="none" w="med" len="med"/>
                    <a:tailEnd type="triangle" w="med" len="med"/>
                  </a:ln>
                </p:spPr>
              </p:sp>
              <p:sp>
                <p:nvSpPr>
                  <p:cNvPr id="94241" name="直接连接符 215325"/>
                  <p:cNvSpPr/>
                  <p:nvPr/>
                </p:nvSpPr>
                <p:spPr>
                  <a:xfrm>
                    <a:off x="3030" y="7650"/>
                    <a:ext cx="0" cy="312"/>
                  </a:xfrm>
                  <a:prstGeom prst="line">
                    <a:avLst/>
                  </a:prstGeom>
                  <a:ln w="9525" cap="flat" cmpd="sng">
                    <a:solidFill>
                      <a:srgbClr val="000000"/>
                    </a:solidFill>
                    <a:prstDash val="solid"/>
                    <a:headEnd type="none" w="med" len="med"/>
                    <a:tailEnd type="triangle" w="med" len="med"/>
                  </a:ln>
                </p:spPr>
              </p:sp>
            </p:grpSp>
            <p:sp>
              <p:nvSpPr>
                <p:cNvPr id="94238" name="文本框 215326"/>
                <p:cNvSpPr txBox="1"/>
                <p:nvPr/>
              </p:nvSpPr>
              <p:spPr>
                <a:xfrm>
                  <a:off x="5310" y="7056"/>
                  <a:ext cx="720" cy="156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en-US" altLang="zh-CN" sz="1600" b="1" dirty="0">
                      <a:latin typeface="Times New Roman" panose="02020603050405020304" pitchFamily="18" charset="0"/>
                    </a:rPr>
                    <a:t>2p</a:t>
                  </a:r>
                  <a:r>
                    <a:rPr lang="en-US" altLang="zh-CN" sz="1600" b="1" baseline="30000" dirty="0">
                      <a:latin typeface="Times New Roman" panose="02020603050405020304" pitchFamily="18" charset="0"/>
                    </a:rPr>
                    <a:t>4</a:t>
                  </a:r>
                  <a:endParaRPr lang="en-US" altLang="zh-CN" sz="1600" b="1" baseline="30000" dirty="0">
                    <a:latin typeface="Times New Roman" panose="02020603050405020304" pitchFamily="18" charset="0"/>
                  </a:endParaRPr>
                </a:p>
                <a:p>
                  <a:pPr marL="0" lvl="0" indent="0" algn="just" eaLnBrk="1" hangingPunct="1">
                    <a:spcBef>
                      <a:spcPct val="0"/>
                    </a:spcBef>
                    <a:buClrTx/>
                    <a:buSzTx/>
                    <a:buFontTx/>
                    <a:buNone/>
                  </a:pPr>
                  <a:endParaRPr lang="en-US" altLang="zh-CN" sz="1600" b="1" baseline="30000" dirty="0">
                    <a:latin typeface="Times New Roman" panose="02020603050405020304" pitchFamily="18" charset="0"/>
                  </a:endParaRPr>
                </a:p>
                <a:p>
                  <a:pPr marL="0" lvl="0" indent="0" algn="just" eaLnBrk="1" hangingPunct="1">
                    <a:spcBef>
                      <a:spcPct val="0"/>
                    </a:spcBef>
                    <a:buClrTx/>
                    <a:buSzTx/>
                    <a:buFontTx/>
                    <a:buNone/>
                  </a:pPr>
                  <a:r>
                    <a:rPr lang="en-US" altLang="zh-CN" sz="1600" b="1" dirty="0">
                      <a:latin typeface="Times New Roman" panose="02020603050405020304" pitchFamily="18" charset="0"/>
                    </a:rPr>
                    <a:t>2s</a:t>
                  </a:r>
                  <a:r>
                    <a:rPr lang="en-US" altLang="zh-CN" sz="1600" b="1" baseline="30000" dirty="0">
                      <a:latin typeface="Times New Roman" panose="02020603050405020304" pitchFamily="18" charset="0"/>
                    </a:rPr>
                    <a:t>2</a:t>
                  </a:r>
                  <a:endParaRPr lang="en-US" altLang="zh-CN" sz="1600" b="1" dirty="0">
                    <a:latin typeface="Times New Roman" panose="02020603050405020304" pitchFamily="18" charset="0"/>
                  </a:endParaRPr>
                </a:p>
                <a:p>
                  <a:pPr marL="0" lvl="0" indent="0" algn="just" eaLnBrk="1" hangingPunct="1">
                    <a:spcBef>
                      <a:spcPct val="0"/>
                    </a:spcBef>
                    <a:buClrTx/>
                    <a:buSzTx/>
                    <a:buFontTx/>
                    <a:buNone/>
                  </a:pPr>
                  <a:r>
                    <a:rPr lang="en-US" altLang="zh-CN" sz="1600" b="1" dirty="0">
                      <a:latin typeface="Times New Roman" panose="02020603050405020304" pitchFamily="18" charset="0"/>
                    </a:rPr>
                    <a:t>O</a:t>
                  </a:r>
                  <a:endParaRPr lang="en-US" altLang="zh-CN" sz="1600" b="1" dirty="0">
                    <a:latin typeface="Times New Roman" panose="02020603050405020304" pitchFamily="18" charset="0"/>
                  </a:endParaRPr>
                </a:p>
              </p:txBody>
            </p:sp>
          </p:grpSp>
        </p:grpSp>
        <p:grpSp>
          <p:nvGrpSpPr>
            <p:cNvPr id="94219" name="组合 215327"/>
            <p:cNvGrpSpPr/>
            <p:nvPr/>
          </p:nvGrpSpPr>
          <p:grpSpPr>
            <a:xfrm>
              <a:off x="3089" y="1979"/>
              <a:ext cx="1152" cy="618"/>
              <a:chOff x="6660" y="12375"/>
              <a:chExt cx="2880" cy="1545"/>
            </a:xfrm>
          </p:grpSpPr>
          <p:sp>
            <p:nvSpPr>
              <p:cNvPr id="94220" name="椭圆 215328"/>
              <p:cNvSpPr/>
              <p:nvPr/>
            </p:nvSpPr>
            <p:spPr>
              <a:xfrm>
                <a:off x="7560" y="12828"/>
                <a:ext cx="1080" cy="551"/>
              </a:xfrm>
              <a:prstGeom prst="ellipse">
                <a:avLst/>
              </a:prstGeom>
              <a:solidFill>
                <a:srgbClr val="C0C0C0"/>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nvGrpSpPr>
              <p:cNvPr id="94221" name="组合 215329"/>
              <p:cNvGrpSpPr/>
              <p:nvPr/>
            </p:nvGrpSpPr>
            <p:grpSpPr>
              <a:xfrm>
                <a:off x="6660" y="12375"/>
                <a:ext cx="2880" cy="1545"/>
                <a:chOff x="6660" y="12375"/>
                <a:chExt cx="2880" cy="1545"/>
              </a:xfrm>
            </p:grpSpPr>
            <p:sp>
              <p:nvSpPr>
                <p:cNvPr id="94222" name="椭圆 215330"/>
                <p:cNvSpPr/>
                <p:nvPr/>
              </p:nvSpPr>
              <p:spPr>
                <a:xfrm>
                  <a:off x="7890" y="12506"/>
                  <a:ext cx="1080" cy="388"/>
                </a:xfrm>
                <a:prstGeom prst="ellipse">
                  <a:avLst/>
                </a:prstGeom>
                <a:solidFill>
                  <a:srgbClr val="333333"/>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nvGrpSpPr>
                <p:cNvPr id="94223" name="组合 215331"/>
                <p:cNvGrpSpPr/>
                <p:nvPr/>
              </p:nvGrpSpPr>
              <p:grpSpPr>
                <a:xfrm>
                  <a:off x="6660" y="12375"/>
                  <a:ext cx="2880" cy="1545"/>
                  <a:chOff x="6840" y="12219"/>
                  <a:chExt cx="2880" cy="1545"/>
                </a:xfrm>
              </p:grpSpPr>
              <p:sp>
                <p:nvSpPr>
                  <p:cNvPr id="94225" name="文本框 215332"/>
                  <p:cNvSpPr txBox="1"/>
                  <p:nvPr/>
                </p:nvSpPr>
                <p:spPr>
                  <a:xfrm>
                    <a:off x="9000" y="12360"/>
                    <a:ext cx="720" cy="468"/>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1400" b="1" dirty="0">
                        <a:latin typeface="Sylfaen" panose="010A0502050306030303" pitchFamily="18" charset="0"/>
                        <a:sym typeface="Symbol" panose="05050102010706020507" pitchFamily="18" charset="2"/>
                      </a:rPr>
                      <a:t></a:t>
                    </a:r>
                    <a:r>
                      <a:rPr lang="en-US" altLang="zh-CN" sz="1400" b="1" baseline="-25000" dirty="0">
                        <a:latin typeface="Times New Roman" panose="02020603050405020304" pitchFamily="18" charset="0"/>
                      </a:rPr>
                      <a:t>2p</a:t>
                    </a:r>
                    <a:r>
                      <a:rPr lang="en-US" altLang="zh-CN" sz="1400" b="1" i="1" baseline="-25000" dirty="0">
                        <a:latin typeface="Times New Roman" panose="02020603050405020304" pitchFamily="18" charset="0"/>
                      </a:rPr>
                      <a:t>y</a:t>
                    </a:r>
                    <a:endParaRPr lang="en-US" altLang="zh-CN" sz="1400" b="1" dirty="0">
                      <a:latin typeface="Times New Roman" panose="02020603050405020304" pitchFamily="18" charset="0"/>
                    </a:endParaRPr>
                  </a:p>
                </p:txBody>
              </p:sp>
              <p:sp>
                <p:nvSpPr>
                  <p:cNvPr id="94226" name="文本框 215333"/>
                  <p:cNvSpPr txBox="1"/>
                  <p:nvPr/>
                </p:nvSpPr>
                <p:spPr>
                  <a:xfrm>
                    <a:off x="6840" y="12984"/>
                    <a:ext cx="720" cy="468"/>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1400" b="1" dirty="0">
                        <a:latin typeface="Sylfaen" panose="010A0502050306030303" pitchFamily="18" charset="0"/>
                        <a:sym typeface="Symbol" panose="05050102010706020507" pitchFamily="18" charset="2"/>
                      </a:rPr>
                      <a:t></a:t>
                    </a:r>
                    <a:r>
                      <a:rPr lang="en-US" altLang="zh-CN" sz="1400" b="1" baseline="-25000" dirty="0">
                        <a:latin typeface="Times New Roman" panose="02020603050405020304" pitchFamily="18" charset="0"/>
                      </a:rPr>
                      <a:t>2p</a:t>
                    </a:r>
                    <a:r>
                      <a:rPr lang="en-US" altLang="zh-CN" sz="1400" b="1" i="1" baseline="-25000" dirty="0">
                        <a:latin typeface="Times New Roman" panose="02020603050405020304" pitchFamily="18" charset="0"/>
                      </a:rPr>
                      <a:t>y</a:t>
                    </a:r>
                    <a:endParaRPr lang="en-US" altLang="zh-CN" sz="1400" b="1" dirty="0">
                      <a:latin typeface="Times New Roman" panose="02020603050405020304" pitchFamily="18" charset="0"/>
                    </a:endParaRPr>
                  </a:p>
                </p:txBody>
              </p:sp>
              <p:sp>
                <p:nvSpPr>
                  <p:cNvPr id="94227" name="文本框 215334"/>
                  <p:cNvSpPr txBox="1"/>
                  <p:nvPr/>
                </p:nvSpPr>
                <p:spPr>
                  <a:xfrm>
                    <a:off x="8640" y="13296"/>
                    <a:ext cx="720" cy="468"/>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1400" b="1" dirty="0">
                        <a:latin typeface="Sylfaen" panose="010A0502050306030303" pitchFamily="18" charset="0"/>
                        <a:sym typeface="Symbol" panose="05050102010706020507" pitchFamily="18" charset="2"/>
                      </a:rPr>
                      <a:t></a:t>
                    </a:r>
                    <a:r>
                      <a:rPr lang="en-US" altLang="zh-CN" sz="1400" b="1" baseline="-25000" dirty="0">
                        <a:latin typeface="Times New Roman" panose="02020603050405020304" pitchFamily="18" charset="0"/>
                      </a:rPr>
                      <a:t>2p</a:t>
                    </a:r>
                    <a:r>
                      <a:rPr lang="en-US" altLang="zh-CN" sz="1400" b="1" i="1" baseline="-25000" dirty="0">
                        <a:latin typeface="Times New Roman" panose="02020603050405020304" pitchFamily="18" charset="0"/>
                      </a:rPr>
                      <a:t>z</a:t>
                    </a:r>
                    <a:endParaRPr lang="en-US" altLang="zh-CN" sz="1400" b="1" dirty="0">
                      <a:latin typeface="Times New Roman" panose="02020603050405020304" pitchFamily="18" charset="0"/>
                    </a:endParaRPr>
                  </a:p>
                </p:txBody>
              </p:sp>
              <p:sp>
                <p:nvSpPr>
                  <p:cNvPr id="94228" name="文本框 215335"/>
                  <p:cNvSpPr txBox="1"/>
                  <p:nvPr/>
                </p:nvSpPr>
                <p:spPr>
                  <a:xfrm>
                    <a:off x="7200" y="12219"/>
                    <a:ext cx="720" cy="468"/>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1400" b="1" dirty="0">
                        <a:latin typeface="Sylfaen" panose="010A0502050306030303" pitchFamily="18" charset="0"/>
                        <a:sym typeface="Symbol" panose="05050102010706020507" pitchFamily="18" charset="2"/>
                      </a:rPr>
                      <a:t></a:t>
                    </a:r>
                    <a:r>
                      <a:rPr lang="en-US" altLang="zh-CN" sz="1400" b="1" baseline="-25000" dirty="0">
                        <a:latin typeface="Times New Roman" panose="02020603050405020304" pitchFamily="18" charset="0"/>
                      </a:rPr>
                      <a:t>2p</a:t>
                    </a:r>
                    <a:r>
                      <a:rPr lang="en-US" altLang="zh-CN" sz="1400" b="1" i="1" baseline="-25000" dirty="0">
                        <a:latin typeface="Times New Roman" panose="02020603050405020304" pitchFamily="18" charset="0"/>
                      </a:rPr>
                      <a:t>z</a:t>
                    </a:r>
                    <a:endParaRPr lang="en-US" altLang="zh-CN" sz="1400" b="1" dirty="0">
                      <a:latin typeface="Times New Roman" panose="02020603050405020304" pitchFamily="18" charset="0"/>
                    </a:endParaRPr>
                  </a:p>
                </p:txBody>
              </p:sp>
              <p:sp>
                <p:nvSpPr>
                  <p:cNvPr id="94229" name="椭圆 215336"/>
                  <p:cNvSpPr/>
                  <p:nvPr/>
                </p:nvSpPr>
                <p:spPr>
                  <a:xfrm>
                    <a:off x="7740" y="13221"/>
                    <a:ext cx="1080" cy="387"/>
                  </a:xfrm>
                  <a:prstGeom prst="ellipse">
                    <a:avLst/>
                  </a:prstGeom>
                  <a:solidFill>
                    <a:srgbClr val="C0C0C0"/>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4230" name="椭圆 215337"/>
                  <p:cNvSpPr/>
                  <p:nvPr/>
                </p:nvSpPr>
                <p:spPr>
                  <a:xfrm>
                    <a:off x="7740" y="12294"/>
                    <a:ext cx="1080" cy="387"/>
                  </a:xfrm>
                  <a:prstGeom prst="ellipse">
                    <a:avLst/>
                  </a:prstGeom>
                  <a:solidFill>
                    <a:srgbClr val="C0C0C0"/>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4231" name="文本框 215338"/>
                  <p:cNvSpPr txBox="1"/>
                  <p:nvPr/>
                </p:nvSpPr>
                <p:spPr>
                  <a:xfrm>
                    <a:off x="8700" y="12717"/>
                    <a:ext cx="540" cy="468"/>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en-US" altLang="zh-CN" sz="1400" b="1" dirty="0">
                        <a:solidFill>
                          <a:srgbClr val="000000"/>
                        </a:solidFill>
                        <a:latin typeface="Times New Roman" panose="02020603050405020304" pitchFamily="18" charset="0"/>
                      </a:rPr>
                      <a:t>O</a:t>
                    </a:r>
                    <a:endParaRPr lang="en-US" altLang="zh-CN" sz="1400" b="1" dirty="0">
                      <a:latin typeface="Times New Roman" panose="02020603050405020304" pitchFamily="18" charset="0"/>
                    </a:endParaRPr>
                  </a:p>
                </p:txBody>
              </p:sp>
              <p:sp>
                <p:nvSpPr>
                  <p:cNvPr id="94232" name="文本框 215339"/>
                  <p:cNvSpPr txBox="1"/>
                  <p:nvPr/>
                </p:nvSpPr>
                <p:spPr>
                  <a:xfrm>
                    <a:off x="7380" y="12672"/>
                    <a:ext cx="540" cy="468"/>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en-US" altLang="zh-CN" sz="1400" b="1" dirty="0">
                        <a:solidFill>
                          <a:srgbClr val="000000"/>
                        </a:solidFill>
                        <a:latin typeface="Times New Roman" panose="02020603050405020304" pitchFamily="18" charset="0"/>
                      </a:rPr>
                      <a:t>C</a:t>
                    </a:r>
                    <a:endParaRPr lang="en-US" altLang="zh-CN" sz="1400" b="1" dirty="0">
                      <a:latin typeface="Times New Roman" panose="02020603050405020304" pitchFamily="18" charset="0"/>
                    </a:endParaRPr>
                  </a:p>
                </p:txBody>
              </p:sp>
              <p:sp>
                <p:nvSpPr>
                  <p:cNvPr id="94233" name="文本框 215340"/>
                  <p:cNvSpPr txBox="1"/>
                  <p:nvPr/>
                </p:nvSpPr>
                <p:spPr>
                  <a:xfrm>
                    <a:off x="8055" y="12651"/>
                    <a:ext cx="720" cy="624"/>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eaLnBrk="1" hangingPunct="1">
                      <a:spcBef>
                        <a:spcPct val="0"/>
                      </a:spcBef>
                      <a:buClrTx/>
                      <a:buSzTx/>
                      <a:buFontTx/>
                      <a:buNone/>
                    </a:pPr>
                    <a:r>
                      <a:rPr lang="zh-CN" altLang="en-US" sz="1400" b="1" dirty="0">
                        <a:latin typeface="Times New Roman" panose="02020603050405020304" pitchFamily="18" charset="0"/>
                        <a:sym typeface="Symbol" panose="05050102010706020507" pitchFamily="18" charset="2"/>
                      </a:rPr>
                      <a:t></a:t>
                    </a:r>
                    <a:r>
                      <a:rPr lang="en-US" altLang="zh-CN" sz="1400" b="1" baseline="-25000" dirty="0">
                        <a:latin typeface="Times New Roman" panose="02020603050405020304" pitchFamily="18" charset="0"/>
                      </a:rPr>
                      <a:t>2p</a:t>
                    </a:r>
                    <a:r>
                      <a:rPr lang="en-US" altLang="zh-CN" sz="1400" b="1" i="1" baseline="-25000" dirty="0">
                        <a:latin typeface="Times New Roman" panose="02020603050405020304" pitchFamily="18" charset="0"/>
                      </a:rPr>
                      <a:t>x</a:t>
                    </a:r>
                    <a:endParaRPr lang="en-US" altLang="zh-CN" sz="1400" b="1" dirty="0">
                      <a:latin typeface="Times New Roman" panose="02020603050405020304" pitchFamily="18" charset="0"/>
                    </a:endParaRPr>
                  </a:p>
                </p:txBody>
              </p:sp>
            </p:grpSp>
            <p:sp>
              <p:nvSpPr>
                <p:cNvPr id="94224" name="椭圆 215341"/>
                <p:cNvSpPr/>
                <p:nvPr/>
              </p:nvSpPr>
              <p:spPr>
                <a:xfrm>
                  <a:off x="7200" y="13150"/>
                  <a:ext cx="1080" cy="387"/>
                </a:xfrm>
                <a:prstGeom prst="ellipse">
                  <a:avLst/>
                </a:prstGeom>
                <a:solidFill>
                  <a:srgbClr val="333333"/>
                </a:solidFill>
                <a:ln w="9525"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95234" name="标题 54273"/>
          <p:cNvSpPr>
            <a:spLocks noGrp="1" noRot="1"/>
          </p:cNvSpPr>
          <p:nvPr>
            <p:ph type="title"/>
          </p:nvPr>
        </p:nvSpPr>
        <p:spPr>
          <a:xfrm>
            <a:off x="684213" y="1268413"/>
            <a:ext cx="4876800" cy="762000"/>
          </a:xfrm>
        </p:spPr>
        <p:txBody>
          <a:bodyPr vert="horz" wrap="square" lIns="91440" tIns="45720" rIns="91440" bIns="45720" anchor="ctr" anchorCtr="0"/>
          <a:p>
            <a:pPr algn="l" eaLnBrk="1" hangingPunct="1"/>
            <a:r>
              <a:rPr lang="en-US" altLang="zh-CN" sz="3200" b="1" dirty="0">
                <a:solidFill>
                  <a:srgbClr val="000000"/>
                </a:solidFill>
                <a:latin typeface="Times New Roman" panose="02020603050405020304" pitchFamily="18" charset="0"/>
                <a:ea typeface="黑体" panose="02010609060101010101" pitchFamily="49" charset="-122"/>
              </a:rPr>
              <a:t>4.</a:t>
            </a:r>
            <a:r>
              <a:rPr lang="zh-CN" altLang="en-US" sz="3200" b="1" dirty="0">
                <a:solidFill>
                  <a:srgbClr val="000000"/>
                </a:solidFill>
                <a:latin typeface="Times New Roman" panose="02020603050405020304" pitchFamily="18" charset="0"/>
                <a:ea typeface="黑体" panose="02010609060101010101" pitchFamily="49" charset="-122"/>
              </a:rPr>
              <a:t>键参数</a:t>
            </a:r>
            <a:endParaRPr lang="zh-CN" altLang="en-US" sz="3200" b="1" dirty="0">
              <a:solidFill>
                <a:srgbClr val="000000"/>
              </a:solidFill>
              <a:latin typeface="Times New Roman" panose="02020603050405020304" pitchFamily="18" charset="0"/>
              <a:ea typeface="黑体" panose="02010609060101010101" pitchFamily="49" charset="-122"/>
            </a:endParaRPr>
          </a:p>
        </p:txBody>
      </p:sp>
      <p:sp>
        <p:nvSpPr>
          <p:cNvPr id="75778" name="内容占位符 54274"/>
          <p:cNvSpPr>
            <a:spLocks noGrp="1" noRot="1"/>
          </p:cNvSpPr>
          <p:nvPr>
            <p:ph idx="1"/>
          </p:nvPr>
        </p:nvSpPr>
        <p:spPr>
          <a:xfrm>
            <a:off x="244475" y="2101850"/>
            <a:ext cx="6461125" cy="3429000"/>
          </a:xfrm>
        </p:spPr>
        <p:txBody>
          <a:bodyPr vert="horz" wrap="square" lIns="91440" tIns="45720" rIns="91440" bIns="45720" anchor="t" anchorCtr="0"/>
          <a:p>
            <a:pPr marL="571500" indent="-571500" eaLnBrk="1" hangingPunct="1">
              <a:buFont typeface="Monotype Sorts" pitchFamily="2" charset="2"/>
              <a:buNone/>
            </a:pPr>
            <a:r>
              <a:rPr lang="en-US" altLang="zh-CN" sz="2800" b="1" dirty="0">
                <a:solidFill>
                  <a:srgbClr val="000000"/>
                </a:solidFill>
                <a:latin typeface="Times New Roman" panose="02020603050405020304" pitchFamily="18" charset="0"/>
              </a:rPr>
              <a:t>(1)</a:t>
            </a:r>
            <a:r>
              <a:rPr lang="zh-CN" altLang="en-US" sz="2800" b="1" dirty="0">
                <a:solidFill>
                  <a:srgbClr val="000000"/>
                </a:solidFill>
                <a:latin typeface="Times New Roman" panose="02020603050405020304" pitchFamily="18" charset="0"/>
              </a:rPr>
              <a:t>键能</a:t>
            </a:r>
            <a:r>
              <a:rPr lang="en-US" altLang="zh-CN" sz="2800" b="1" dirty="0">
                <a:solidFill>
                  <a:srgbClr val="000000"/>
                </a:solidFill>
                <a:latin typeface="Times New Roman" panose="02020603050405020304" pitchFamily="18" charset="0"/>
              </a:rPr>
              <a:t>(</a:t>
            </a:r>
            <a:r>
              <a:rPr lang="en-US" altLang="zh-CN" sz="2800" b="1" i="1" dirty="0">
                <a:solidFill>
                  <a:srgbClr val="000000"/>
                </a:solidFill>
                <a:latin typeface="Times New Roman" panose="02020603050405020304" pitchFamily="18" charset="0"/>
              </a:rPr>
              <a:t>E</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：对于双原子分子，即离解能</a:t>
            </a:r>
            <a:r>
              <a:rPr lang="en-US" altLang="zh-CN" b="1" dirty="0">
                <a:solidFill>
                  <a:srgbClr val="000000"/>
                </a:solidFill>
                <a:latin typeface="Times New Roman" panose="02020603050405020304" pitchFamily="18" charset="0"/>
              </a:rPr>
              <a:t>AB(g)→A(g)+B(g)           Δ</a:t>
            </a:r>
            <a:r>
              <a:rPr lang="en-US" altLang="zh-CN" b="1" i="1" dirty="0">
                <a:solidFill>
                  <a:srgbClr val="000000"/>
                </a:solidFill>
                <a:latin typeface="Times New Roman" panose="02020603050405020304" pitchFamily="18" charset="0"/>
              </a:rPr>
              <a:t>H</a:t>
            </a:r>
            <a:r>
              <a:rPr lang="en-US" altLang="zh-CN" b="1" dirty="0">
                <a:solidFill>
                  <a:srgbClr val="000000"/>
                </a:solidFill>
                <a:latin typeface="Times New Roman" panose="02020603050405020304" pitchFamily="18" charset="0"/>
              </a:rPr>
              <a:t>=</a:t>
            </a:r>
            <a:r>
              <a:rPr lang="en-US" altLang="zh-CN" b="1" i="1" dirty="0">
                <a:solidFill>
                  <a:srgbClr val="000000"/>
                </a:solidFill>
                <a:latin typeface="Times New Roman" panose="02020603050405020304" pitchFamily="18" charset="0"/>
              </a:rPr>
              <a:t>E</a:t>
            </a:r>
            <a:endParaRPr lang="en-US" altLang="zh-CN" b="1" i="1" dirty="0">
              <a:solidFill>
                <a:srgbClr val="000000"/>
              </a:solidFill>
              <a:latin typeface="Times New Roman" panose="02020603050405020304" pitchFamily="18" charset="0"/>
            </a:endParaRPr>
          </a:p>
          <a:p>
            <a:pPr marL="990600" lvl="1" indent="-533400" eaLnBrk="1" hangingPunct="1">
              <a:buFont typeface="Monotype Sorts" pitchFamily="2" charset="2"/>
              <a:buNone/>
            </a:pPr>
            <a:r>
              <a:rPr lang="zh-CN" altLang="en-US" b="1" dirty="0">
                <a:solidFill>
                  <a:srgbClr val="000000"/>
                </a:solidFill>
                <a:latin typeface="Times New Roman" panose="02020603050405020304" pitchFamily="18" charset="0"/>
              </a:rPr>
              <a:t>键能越大，结合越牢固，分子越稳定。</a:t>
            </a:r>
            <a:endParaRPr lang="zh-CN" altLang="en-US" b="1" dirty="0">
              <a:solidFill>
                <a:srgbClr val="000000"/>
              </a:solidFill>
              <a:latin typeface="Times New Roman" panose="02020603050405020304" pitchFamily="18" charset="0"/>
            </a:endParaRPr>
          </a:p>
          <a:p>
            <a:pPr marL="571500" indent="-571500" eaLnBrk="1" hangingPunct="1">
              <a:buFont typeface="Monotype Sorts" pitchFamily="2" charset="2"/>
              <a:buNone/>
            </a:pPr>
            <a:r>
              <a:rPr lang="en-US" altLang="zh-CN" sz="2800" b="1" dirty="0">
                <a:solidFill>
                  <a:srgbClr val="000000"/>
                </a:solidFill>
                <a:latin typeface="Times New Roman" panose="02020603050405020304" pitchFamily="18" charset="0"/>
              </a:rPr>
              <a:t>(2)</a:t>
            </a:r>
            <a:r>
              <a:rPr lang="zh-CN" altLang="en-US" sz="2800" b="1" dirty="0">
                <a:solidFill>
                  <a:srgbClr val="000000"/>
                </a:solidFill>
                <a:latin typeface="Times New Roman" panose="02020603050405020304" pitchFamily="18" charset="0"/>
              </a:rPr>
              <a:t>键长：两成键原子核间距 </a:t>
            </a:r>
            <a:endParaRPr lang="zh-CN" altLang="en-US" sz="2800" b="1" dirty="0">
              <a:solidFill>
                <a:srgbClr val="000000"/>
              </a:solidFill>
              <a:latin typeface="Times New Roman" panose="02020603050405020304" pitchFamily="18" charset="0"/>
            </a:endParaRPr>
          </a:p>
          <a:p>
            <a:pPr marL="990600" lvl="1" indent="-533400" eaLnBrk="1" hangingPunct="1">
              <a:buNone/>
            </a:pPr>
            <a:r>
              <a:rPr lang="zh-CN" altLang="en-US" b="1" dirty="0">
                <a:solidFill>
                  <a:srgbClr val="000000"/>
                </a:solidFill>
                <a:latin typeface="Times New Roman" panose="02020603050405020304" pitchFamily="18" charset="0"/>
              </a:rPr>
              <a:t>一般，键长越短，结合越牢固。</a:t>
            </a:r>
            <a:endParaRPr lang="zh-CN" altLang="en-US" b="1" dirty="0">
              <a:solidFill>
                <a:srgbClr val="000000"/>
              </a:solidFill>
              <a:latin typeface="Times New Roman" panose="02020603050405020304" pitchFamily="18" charset="0"/>
            </a:endParaRPr>
          </a:p>
          <a:p>
            <a:pPr marL="571500" indent="-571500" eaLnBrk="1" hangingPunct="1">
              <a:buFont typeface="Monotype Sorts" pitchFamily="2" charset="2"/>
              <a:buNone/>
            </a:pPr>
            <a:r>
              <a:rPr lang="en-US" altLang="zh-CN" sz="2800" b="1" dirty="0">
                <a:solidFill>
                  <a:srgbClr val="000000"/>
                </a:solidFill>
                <a:latin typeface="Times New Roman" panose="02020603050405020304" pitchFamily="18" charset="0"/>
              </a:rPr>
              <a:t>(3)</a:t>
            </a:r>
            <a:r>
              <a:rPr lang="zh-CN" altLang="en-US" sz="2800" b="1" dirty="0">
                <a:solidFill>
                  <a:srgbClr val="000000"/>
                </a:solidFill>
                <a:latin typeface="Times New Roman" panose="02020603050405020304" pitchFamily="18" charset="0"/>
              </a:rPr>
              <a:t>键角：分子中，键与键的夹角</a:t>
            </a:r>
            <a:endParaRPr lang="zh-CN" altLang="en-US" sz="2800" b="1" dirty="0">
              <a:solidFill>
                <a:srgbClr val="000000"/>
              </a:solidFill>
              <a:latin typeface="Times New Roman" panose="02020603050405020304" pitchFamily="18" charset="0"/>
            </a:endParaRPr>
          </a:p>
        </p:txBody>
      </p:sp>
      <p:sp>
        <p:nvSpPr>
          <p:cNvPr id="226306" name="矩形 226305"/>
          <p:cNvSpPr/>
          <p:nvPr/>
        </p:nvSpPr>
        <p:spPr>
          <a:xfrm>
            <a:off x="874713" y="477838"/>
            <a:ext cx="8018463" cy="647700"/>
          </a:xfrm>
          <a:prstGeom prst="rect">
            <a:avLst/>
          </a:prstGeom>
          <a:noFill/>
          <a:ln w="9525">
            <a:noFill/>
          </a:ln>
        </p:spPr>
        <p:txBody>
          <a:bodyPr/>
          <a:lstStyle/>
          <a:p>
            <a:pPr marL="0" marR="0" lvl="0" indent="0" algn="l" defTabSz="914400" rtl="0" eaLnBrk="1" fontAlgn="base" latinLnBrk="0" hangingPunct="1">
              <a:lnSpc>
                <a:spcPct val="110000"/>
              </a:lnSpc>
              <a:spcBef>
                <a:spcPct val="0"/>
              </a:spcBef>
              <a:spcAft>
                <a:spcPct val="40000"/>
              </a:spcAft>
              <a:buClrTx/>
              <a:buSzTx/>
              <a:buFontTx/>
              <a:buNone/>
              <a:defRPr/>
            </a:pPr>
            <a:r>
              <a:rPr kumimoji="0" lang="zh-CN" altLang="en-US"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二、价键理论(</a:t>
            </a:r>
            <a:r>
              <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rPr>
              <a:t>Valence Bond Theory)</a:t>
            </a:r>
            <a:endParaRPr kumimoji="0" lang="en-US" altLang="zh-CN" sz="3200" b="1" i="0" u="none" strike="noStrike" kern="1200" cap="none" spc="0" normalizeH="0" baseline="0" noProof="1">
              <a:ln>
                <a:noFill/>
              </a:ln>
              <a:solidFill>
                <a:schemeClr val="tx1"/>
              </a:solidFill>
              <a:effectLst>
                <a:outerShdw blurRad="38100" dist="38100" dir="2700000">
                  <a:srgbClr val="000000"/>
                </a:outerShdw>
              </a:effectLst>
              <a:uLnTx/>
              <a:uFillTx/>
              <a:latin typeface="Times New Roman" panose="02020603050405020304" pitchFamily="18" charset="0"/>
              <a:ea typeface="黑体" panose="02010609060101010101" pitchFamily="49" charset="-122"/>
              <a:cs typeface="+mn-cs"/>
            </a:endParaRPr>
          </a:p>
        </p:txBody>
      </p:sp>
      <p:sp>
        <p:nvSpPr>
          <p:cNvPr id="95237" name="直接连接符 226306"/>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3" name="文本框 2"/>
          <p:cNvSpPr txBox="1"/>
          <p:nvPr/>
        </p:nvSpPr>
        <p:spPr>
          <a:xfrm>
            <a:off x="2451100" y="1419225"/>
            <a:ext cx="354965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latin typeface="Times New Roman" panose="02020603050405020304" pitchFamily="18" charset="0"/>
              </a:rPr>
              <a:t>描述</a:t>
            </a:r>
            <a:r>
              <a:rPr lang="zh-CN" altLang="en-US" sz="2400" b="1" dirty="0">
                <a:solidFill>
                  <a:srgbClr val="0000FF"/>
                </a:solidFill>
                <a:latin typeface="Times New Roman" panose="02020603050405020304" pitchFamily="18" charset="0"/>
              </a:rPr>
              <a:t>化学键性质</a:t>
            </a:r>
            <a:r>
              <a:rPr lang="zh-CN" altLang="en-US" sz="2400" b="1" dirty="0">
                <a:latin typeface="Times New Roman" panose="02020603050405020304" pitchFamily="18" charset="0"/>
              </a:rPr>
              <a:t>的物理量</a:t>
            </a:r>
            <a:endParaRPr lang="zh-CN" altLang="en-US" sz="2400" b="1" dirty="0">
              <a:latin typeface="Times New Roman" panose="02020603050405020304" pitchFamily="18" charset="0"/>
            </a:endParaRPr>
          </a:p>
        </p:txBody>
      </p:sp>
      <p:pic>
        <p:nvPicPr>
          <p:cNvPr id="95239" name="Picture 7" descr="图片1"/>
          <p:cNvPicPr>
            <a:picLocks noChangeAspect="1"/>
          </p:cNvPicPr>
          <p:nvPr/>
        </p:nvPicPr>
        <p:blipFill>
          <a:blip r:embed="rId1">
            <a:clrChange>
              <a:clrFrom>
                <a:srgbClr val="FEFEFE"/>
              </a:clrFrom>
              <a:clrTo>
                <a:srgbClr val="FEFEFE">
                  <a:alpha val="0"/>
                </a:srgbClr>
              </a:clrTo>
            </a:clrChange>
          </a:blip>
          <a:srcRect l="51270" t="26642" r="21133" b="26953"/>
          <a:stretch>
            <a:fillRect/>
          </a:stretch>
        </p:blipFill>
        <p:spPr>
          <a:xfrm>
            <a:off x="5437188" y="4362450"/>
            <a:ext cx="3455987" cy="2376488"/>
          </a:xfrm>
          <a:prstGeom prst="rect">
            <a:avLst/>
          </a:prstGeom>
          <a:noFill/>
          <a:ln w="9525">
            <a:noFill/>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5778">
                                            <p:txEl>
                                              <p:charRg st="0" end="52"/>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75778">
                                            <p:txEl>
                                              <p:charRg st="52" end="7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5778">
                                            <p:txEl>
                                              <p:charRg st="70" end="86"/>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5778">
                                            <p:txEl>
                                              <p:charRg st="86" end="10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5778">
                                            <p:txEl>
                                              <p:charRg st="101" end="1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uiExpand="1" build="p"/>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2284" name="Rectangle 12"/>
          <p:cNvSpPr/>
          <p:nvPr/>
        </p:nvSpPr>
        <p:spPr>
          <a:xfrm>
            <a:off x="4318000" y="3232150"/>
            <a:ext cx="4516438" cy="16002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eaLnBrk="1" hangingPunct="1">
              <a:lnSpc>
                <a:spcPct val="130000"/>
              </a:lnSpc>
              <a:spcBef>
                <a:spcPct val="0"/>
              </a:spcBef>
              <a:buClrTx/>
              <a:buSzTx/>
              <a:buFontTx/>
              <a:buNone/>
            </a:pPr>
            <a:r>
              <a:rPr lang="en-US" altLang="zh-CN" sz="2400" dirty="0">
                <a:latin typeface="Times New Roman" panose="02020603050405020304" pitchFamily="18" charset="0"/>
              </a:rPr>
              <a:t>     </a:t>
            </a:r>
            <a:r>
              <a:rPr lang="zh-CN" altLang="en-US" sz="2400" dirty="0">
                <a:latin typeface="Times New Roman" panose="02020603050405020304" pitchFamily="18" charset="0"/>
              </a:rPr>
              <a:t>按照价键理论，</a:t>
            </a:r>
            <a:r>
              <a:rPr lang="en-US" altLang="zh-CN" sz="2400" dirty="0">
                <a:latin typeface="Times New Roman" panose="02020603050405020304" pitchFamily="18" charset="0"/>
              </a:rPr>
              <a:t>H</a:t>
            </a:r>
            <a:r>
              <a:rPr lang="en-US" altLang="zh-CN" sz="2400" baseline="-25000" dirty="0">
                <a:latin typeface="Times New Roman" panose="02020603050405020304" pitchFamily="18" charset="0"/>
              </a:rPr>
              <a:t>2</a:t>
            </a:r>
            <a:r>
              <a:rPr lang="en-US" altLang="zh-CN" sz="2400" dirty="0">
                <a:latin typeface="Times New Roman" panose="02020603050405020304" pitchFamily="18" charset="0"/>
              </a:rPr>
              <a:t>O</a:t>
            </a:r>
            <a:r>
              <a:rPr lang="zh-CN" altLang="en-US" sz="2400" dirty="0">
                <a:latin typeface="Times New Roman" panose="02020603050405020304" pitchFamily="18" charset="0"/>
              </a:rPr>
              <a:t>分子中</a:t>
            </a:r>
            <a:r>
              <a:rPr lang="en-US" altLang="zh-CN" sz="2400" dirty="0">
                <a:latin typeface="Times New Roman" panose="02020603050405020304" pitchFamily="18" charset="0"/>
              </a:rPr>
              <a:t>O</a:t>
            </a:r>
            <a:r>
              <a:rPr lang="zh-CN" altLang="en-US" sz="2400" dirty="0">
                <a:latin typeface="Times New Roman" panose="02020603050405020304" pitchFamily="18" charset="0"/>
              </a:rPr>
              <a:t>原子的价电子排布为：</a:t>
            </a:r>
            <a:r>
              <a:rPr lang="en-US" altLang="zh-CN" sz="2400" dirty="0">
                <a:latin typeface="Times New Roman" panose="02020603050405020304" pitchFamily="18" charset="0"/>
              </a:rPr>
              <a:t>2S</a:t>
            </a:r>
            <a:r>
              <a:rPr lang="en-US" altLang="zh-CN" sz="2400" baseline="30000" dirty="0">
                <a:latin typeface="Times New Roman" panose="02020603050405020304" pitchFamily="18" charset="0"/>
              </a:rPr>
              <a:t>2</a:t>
            </a:r>
            <a:r>
              <a:rPr lang="en-US" altLang="zh-CN" sz="2400" dirty="0">
                <a:latin typeface="Times New Roman" panose="02020603050405020304" pitchFamily="18" charset="0"/>
              </a:rPr>
              <a:t>2P</a:t>
            </a:r>
            <a:r>
              <a:rPr lang="en-US" altLang="zh-CN" sz="2400" baseline="30000" dirty="0">
                <a:latin typeface="Times New Roman" panose="02020603050405020304" pitchFamily="18" charset="0"/>
              </a:rPr>
              <a:t>4</a:t>
            </a:r>
            <a:r>
              <a:rPr lang="zh-CN" altLang="en-US" sz="2400" dirty="0">
                <a:latin typeface="Times New Roman" panose="02020603050405020304" pitchFamily="18" charset="0"/>
              </a:rPr>
              <a:t>，在</a:t>
            </a:r>
            <a:r>
              <a:rPr lang="en-US" altLang="zh-CN" sz="2400" dirty="0">
                <a:latin typeface="Times New Roman" panose="02020603050405020304" pitchFamily="18" charset="0"/>
              </a:rPr>
              <a:t>2P</a:t>
            </a:r>
            <a:r>
              <a:rPr lang="en-US" altLang="zh-CN" sz="2400" baseline="-25000" dirty="0">
                <a:latin typeface="Times New Roman" panose="02020603050405020304" pitchFamily="18" charset="0"/>
              </a:rPr>
              <a:t>y</a:t>
            </a:r>
            <a:r>
              <a:rPr lang="zh-CN" altLang="en-US" sz="2400" dirty="0">
                <a:latin typeface="Times New Roman" panose="02020603050405020304" pitchFamily="18" charset="0"/>
              </a:rPr>
              <a:t>和</a:t>
            </a:r>
            <a:r>
              <a:rPr lang="en-US" altLang="zh-CN" sz="2400" dirty="0">
                <a:latin typeface="Times New Roman" panose="02020603050405020304" pitchFamily="18" charset="0"/>
              </a:rPr>
              <a:t>2P</a:t>
            </a:r>
            <a:r>
              <a:rPr lang="en-US" altLang="zh-CN" sz="2400" baseline="-25000" dirty="0">
                <a:latin typeface="Times New Roman" panose="02020603050405020304" pitchFamily="18" charset="0"/>
              </a:rPr>
              <a:t>z</a:t>
            </a:r>
            <a:r>
              <a:rPr lang="zh-CN" altLang="en-US" sz="2400" dirty="0">
                <a:latin typeface="Times New Roman" panose="02020603050405020304" pitchFamily="18" charset="0"/>
              </a:rPr>
              <a:t>轨道上各有</a:t>
            </a:r>
            <a:r>
              <a:rPr lang="en-US" altLang="zh-CN" sz="2400" dirty="0">
                <a:latin typeface="Times New Roman" panose="02020603050405020304" pitchFamily="18" charset="0"/>
              </a:rPr>
              <a:t>1</a:t>
            </a:r>
            <a:r>
              <a:rPr lang="zh-CN" altLang="en-US" sz="2400" dirty="0">
                <a:latin typeface="Times New Roman" panose="02020603050405020304" pitchFamily="18" charset="0"/>
              </a:rPr>
              <a:t>个成单电子，分别与</a:t>
            </a:r>
            <a:r>
              <a:rPr lang="en-US" altLang="zh-CN" sz="2400" dirty="0">
                <a:latin typeface="Times New Roman" panose="02020603050405020304" pitchFamily="18" charset="0"/>
              </a:rPr>
              <a:t>2</a:t>
            </a:r>
            <a:r>
              <a:rPr lang="zh-CN" altLang="en-US" sz="2400" dirty="0">
                <a:latin typeface="Times New Roman" panose="02020603050405020304" pitchFamily="18" charset="0"/>
              </a:rPr>
              <a:t>个</a:t>
            </a:r>
            <a:r>
              <a:rPr lang="en-US" altLang="zh-CN" sz="2400" dirty="0">
                <a:latin typeface="Times New Roman" panose="02020603050405020304" pitchFamily="18" charset="0"/>
              </a:rPr>
              <a:t>H</a:t>
            </a:r>
            <a:r>
              <a:rPr lang="zh-CN" altLang="en-US" sz="2400" dirty="0">
                <a:latin typeface="Times New Roman" panose="02020603050405020304" pitchFamily="18" charset="0"/>
              </a:rPr>
              <a:t>原子成键后，其键角也应该为</a:t>
            </a:r>
            <a:r>
              <a:rPr lang="en-US" altLang="zh-CN" sz="2400" dirty="0">
                <a:latin typeface="Times New Roman" panose="02020603050405020304" pitchFamily="18" charset="0"/>
              </a:rPr>
              <a:t>90</a:t>
            </a:r>
            <a:r>
              <a:rPr lang="en-US" altLang="zh-CN" sz="2400" baseline="30000" dirty="0">
                <a:latin typeface="Times New Roman" panose="02020603050405020304" pitchFamily="18" charset="0"/>
                <a:sym typeface="cajcd fnta1" pitchFamily="18" charset="2"/>
              </a:rPr>
              <a:t>0</a:t>
            </a:r>
            <a:r>
              <a:rPr lang="en-US" altLang="zh-CN" sz="2400" dirty="0">
                <a:latin typeface="Times New Roman" panose="02020603050405020304" pitchFamily="18" charset="0"/>
              </a:rPr>
              <a:t> </a:t>
            </a:r>
            <a:r>
              <a:rPr lang="zh-CN" altLang="en-US" sz="2400" dirty="0">
                <a:latin typeface="Times New Roman" panose="02020603050405020304" pitchFamily="18" charset="0"/>
              </a:rPr>
              <a:t>，</a:t>
            </a:r>
            <a:r>
              <a:rPr lang="zh-CN" altLang="en-US" sz="2400" dirty="0">
                <a:solidFill>
                  <a:srgbClr val="990000"/>
                </a:solidFill>
                <a:latin typeface="Times New Roman" panose="02020603050405020304" pitchFamily="18" charset="0"/>
              </a:rPr>
              <a:t>而实际为</a:t>
            </a:r>
            <a:r>
              <a:rPr lang="en-US" altLang="zh-CN" sz="2400" dirty="0">
                <a:solidFill>
                  <a:srgbClr val="990000"/>
                </a:solidFill>
                <a:latin typeface="Times New Roman" panose="02020603050405020304" pitchFamily="18" charset="0"/>
              </a:rPr>
              <a:t>104.5 </a:t>
            </a:r>
            <a:r>
              <a:rPr lang="en-US" altLang="zh-CN" sz="2400" baseline="30000" dirty="0">
                <a:solidFill>
                  <a:srgbClr val="990000"/>
                </a:solidFill>
                <a:latin typeface="Times New Roman" panose="02020603050405020304" pitchFamily="18" charset="0"/>
                <a:sym typeface="cajcd fnta1" pitchFamily="18" charset="2"/>
              </a:rPr>
              <a:t>0</a:t>
            </a:r>
            <a:r>
              <a:rPr lang="en-US" altLang="zh-CN" sz="2400" dirty="0">
                <a:solidFill>
                  <a:srgbClr val="000000"/>
                </a:solidFill>
                <a:latin typeface="Times New Roman" panose="02020603050405020304" pitchFamily="18" charset="0"/>
              </a:rPr>
              <a:t> </a:t>
            </a: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p:txBody>
      </p:sp>
      <p:sp>
        <p:nvSpPr>
          <p:cNvPr id="97283" name="标题 28673"/>
          <p:cNvSpPr>
            <a:spLocks noGrp="1" noRot="1"/>
          </p:cNvSpPr>
          <p:nvPr>
            <p:ph type="title"/>
          </p:nvPr>
        </p:nvSpPr>
        <p:spPr>
          <a:xfrm>
            <a:off x="2274888" y="284163"/>
            <a:ext cx="4175125" cy="722312"/>
          </a:xfrm>
          <a:ln w="6350">
            <a:solidFill>
              <a:srgbClr val="FF0000">
                <a:alpha val="100000"/>
              </a:srgbClr>
            </a:solidFill>
            <a:miter lim="800000"/>
          </a:ln>
        </p:spPr>
        <p:txBody>
          <a:bodyPr vert="horz" wrap="square" lIns="91440" tIns="45720" rIns="91440" bIns="45720" anchor="ctr" anchorCtr="0"/>
          <a:p>
            <a:pPr eaLnBrk="1" hangingPunct="1"/>
            <a:r>
              <a:rPr lang="en-US" altLang="zh-CN" sz="3600" b="1" dirty="0">
                <a:ea typeface="黑体" panose="02010609060101010101" pitchFamily="49" charset="-122"/>
              </a:rPr>
              <a:t>CH</a:t>
            </a:r>
            <a:r>
              <a:rPr lang="en-US" altLang="zh-CN" sz="3600" b="1" baseline="-25000" dirty="0">
                <a:ea typeface="黑体" panose="02010609060101010101" pitchFamily="49" charset="-122"/>
              </a:rPr>
              <a:t>4</a:t>
            </a:r>
            <a:r>
              <a:rPr lang="zh-CN" altLang="en-US" sz="3600" b="1" dirty="0">
                <a:ea typeface="黑体" panose="02010609060101010101" pitchFamily="49" charset="-122"/>
              </a:rPr>
              <a:t>和</a:t>
            </a:r>
            <a:r>
              <a:rPr lang="en-US" altLang="zh-CN" sz="3600" b="1" dirty="0">
                <a:ea typeface="黑体" panose="02010609060101010101" pitchFamily="49" charset="-122"/>
              </a:rPr>
              <a:t>H</a:t>
            </a:r>
            <a:r>
              <a:rPr lang="en-US" altLang="zh-CN" sz="3600" b="1" baseline="-25000" dirty="0">
                <a:ea typeface="黑体" panose="02010609060101010101" pitchFamily="49" charset="-122"/>
              </a:rPr>
              <a:t>2</a:t>
            </a:r>
            <a:r>
              <a:rPr lang="en-US" altLang="zh-CN" sz="3600" b="1" dirty="0">
                <a:ea typeface="黑体" panose="02010609060101010101" pitchFamily="49" charset="-122"/>
              </a:rPr>
              <a:t>O</a:t>
            </a:r>
            <a:r>
              <a:rPr lang="zh-CN" altLang="en-US" sz="3600" b="1" dirty="0">
                <a:ea typeface="黑体" panose="02010609060101010101" pitchFamily="49" charset="-122"/>
              </a:rPr>
              <a:t>的结构</a:t>
            </a:r>
            <a:endParaRPr lang="zh-CN" altLang="en-US" sz="3600" b="1" dirty="0">
              <a:ea typeface="黑体" panose="02010609060101010101" pitchFamily="49" charset="-122"/>
            </a:endParaRPr>
          </a:p>
        </p:txBody>
      </p:sp>
      <p:sp>
        <p:nvSpPr>
          <p:cNvPr id="14364" name="文本框 14363"/>
          <p:cNvSpPr txBox="1"/>
          <p:nvPr/>
        </p:nvSpPr>
        <p:spPr>
          <a:xfrm>
            <a:off x="98425" y="4691063"/>
            <a:ext cx="4248150" cy="1651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30000"/>
              </a:lnSpc>
              <a:spcBef>
                <a:spcPct val="0"/>
              </a:spcBef>
              <a:buClrTx/>
              <a:buSzTx/>
              <a:buFontTx/>
              <a:buNone/>
            </a:pPr>
            <a:r>
              <a:rPr lang="en-US" altLang="zh-CN" sz="2600" dirty="0">
                <a:latin typeface="Times New Roman" panose="02020603050405020304" pitchFamily="18" charset="0"/>
              </a:rPr>
              <a:t> CH</a:t>
            </a:r>
            <a:r>
              <a:rPr lang="en-US" altLang="zh-CN" sz="2600" baseline="-25000" dirty="0">
                <a:latin typeface="Times New Roman" panose="02020603050405020304" pitchFamily="18" charset="0"/>
              </a:rPr>
              <a:t>4</a:t>
            </a:r>
            <a:r>
              <a:rPr lang="zh-CN" altLang="en-US" sz="2600" dirty="0">
                <a:latin typeface="Times New Roman" panose="02020603050405020304" pitchFamily="18" charset="0"/>
              </a:rPr>
              <a:t>的空间构型为正四面体。键角为：</a:t>
            </a:r>
            <a:r>
              <a:rPr lang="en-US" altLang="zh-CN" sz="2600" dirty="0">
                <a:latin typeface="Times New Roman" panose="02020603050405020304" pitchFamily="18" charset="0"/>
              </a:rPr>
              <a:t>109.5</a:t>
            </a:r>
            <a:endParaRPr lang="en-US" altLang="zh-CN" sz="2600" i="1" baseline="30000" dirty="0">
              <a:latin typeface="Times New Roman" panose="02020603050405020304" pitchFamily="18" charset="0"/>
            </a:endParaRPr>
          </a:p>
          <a:p>
            <a:pPr marL="0" lvl="0" indent="0" eaLnBrk="1" hangingPunct="1">
              <a:lnSpc>
                <a:spcPct val="130000"/>
              </a:lnSpc>
              <a:spcBef>
                <a:spcPct val="0"/>
              </a:spcBef>
              <a:buClrTx/>
              <a:buSzTx/>
              <a:buFontTx/>
              <a:buNone/>
            </a:pPr>
            <a:endParaRPr lang="zh-CN" altLang="en-US" sz="2600" dirty="0">
              <a:latin typeface="Times New Roman" panose="02020603050405020304" pitchFamily="18" charset="0"/>
            </a:endParaRPr>
          </a:p>
        </p:txBody>
      </p:sp>
      <p:grpSp>
        <p:nvGrpSpPr>
          <p:cNvPr id="97285" name="Group 14"/>
          <p:cNvGrpSpPr/>
          <p:nvPr/>
        </p:nvGrpSpPr>
        <p:grpSpPr>
          <a:xfrm>
            <a:off x="4899025" y="1385888"/>
            <a:ext cx="3352800" cy="2057400"/>
            <a:chOff x="3408" y="2688"/>
            <a:chExt cx="2112" cy="1296"/>
          </a:xfrm>
        </p:grpSpPr>
        <p:grpSp>
          <p:nvGrpSpPr>
            <p:cNvPr id="97289" name="Group 15"/>
            <p:cNvGrpSpPr/>
            <p:nvPr/>
          </p:nvGrpSpPr>
          <p:grpSpPr>
            <a:xfrm>
              <a:off x="3408" y="2688"/>
              <a:ext cx="2112" cy="1296"/>
              <a:chOff x="2352" y="1776"/>
              <a:chExt cx="2112" cy="1296"/>
            </a:xfrm>
          </p:grpSpPr>
          <p:sp>
            <p:nvSpPr>
              <p:cNvPr id="97292" name="Line 16"/>
              <p:cNvSpPr/>
              <p:nvPr/>
            </p:nvSpPr>
            <p:spPr>
              <a:xfrm flipV="1">
                <a:off x="3408" y="2016"/>
                <a:ext cx="0" cy="1056"/>
              </a:xfrm>
              <a:prstGeom prst="line">
                <a:avLst/>
              </a:prstGeom>
              <a:ln w="6350" cap="flat" cmpd="sng">
                <a:solidFill>
                  <a:srgbClr val="FF0080"/>
                </a:solidFill>
                <a:prstDash val="solid"/>
                <a:headEnd type="none" w="med" len="med"/>
                <a:tailEnd type="triangle" w="med" len="med"/>
              </a:ln>
            </p:spPr>
          </p:sp>
          <p:sp>
            <p:nvSpPr>
              <p:cNvPr id="97293" name="Line 17"/>
              <p:cNvSpPr/>
              <p:nvPr/>
            </p:nvSpPr>
            <p:spPr>
              <a:xfrm>
                <a:off x="2352" y="2544"/>
                <a:ext cx="2112" cy="0"/>
              </a:xfrm>
              <a:prstGeom prst="line">
                <a:avLst/>
              </a:prstGeom>
              <a:ln w="6350" cap="flat" cmpd="sng">
                <a:solidFill>
                  <a:srgbClr val="FF0080"/>
                </a:solidFill>
                <a:prstDash val="solid"/>
                <a:headEnd type="none" w="med" len="med"/>
                <a:tailEnd type="triangle" w="med" len="med"/>
              </a:ln>
            </p:spPr>
          </p:sp>
          <p:sp>
            <p:nvSpPr>
              <p:cNvPr id="97294" name="Oval 18"/>
              <p:cNvSpPr/>
              <p:nvPr/>
            </p:nvSpPr>
            <p:spPr>
              <a:xfrm>
                <a:off x="3408" y="2448"/>
                <a:ext cx="432" cy="192"/>
              </a:xfrm>
              <a:prstGeom prst="ellipse">
                <a:avLst/>
              </a:prstGeom>
              <a:gradFill rotWithShape="0">
                <a:gsLst>
                  <a:gs pos="0">
                    <a:srgbClr val="99CC00"/>
                  </a:gs>
                  <a:gs pos="100000">
                    <a:srgbClr val="475E00"/>
                  </a:gs>
                </a:gsLst>
                <a:path path="shape">
                  <a:fillToRect l="50000" t="50000" r="50000" b="50000"/>
                </a:path>
                <a:tileRect/>
              </a:grad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solidFill>
                      <a:schemeClr val="tx2"/>
                    </a:solidFill>
                    <a:latin typeface="Times New Roman" panose="02020603050405020304" pitchFamily="18" charset="0"/>
                  </a:rPr>
                  <a:t>+</a:t>
                </a:r>
                <a:endParaRPr lang="en-US" altLang="zh-CN" sz="2400" dirty="0">
                  <a:solidFill>
                    <a:schemeClr val="tx2"/>
                  </a:solidFill>
                  <a:latin typeface="Times New Roman" panose="02020603050405020304" pitchFamily="18" charset="0"/>
                </a:endParaRPr>
              </a:p>
            </p:txBody>
          </p:sp>
          <p:sp>
            <p:nvSpPr>
              <p:cNvPr id="97295" name="Oval 19"/>
              <p:cNvSpPr/>
              <p:nvPr/>
            </p:nvSpPr>
            <p:spPr>
              <a:xfrm>
                <a:off x="2976" y="2448"/>
                <a:ext cx="432" cy="192"/>
              </a:xfrm>
              <a:prstGeom prst="ellipse">
                <a:avLst/>
              </a:prstGeom>
              <a:gradFill rotWithShape="0">
                <a:gsLst>
                  <a:gs pos="0">
                    <a:srgbClr val="99CC00"/>
                  </a:gs>
                  <a:gs pos="100000">
                    <a:srgbClr val="475E00"/>
                  </a:gs>
                </a:gsLst>
                <a:path path="shape">
                  <a:fillToRect l="50000" t="50000" r="50000" b="50000"/>
                </a:path>
                <a:tileRect/>
              </a:grad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solidFill>
                      <a:schemeClr val="tx2"/>
                    </a:solidFill>
                    <a:latin typeface="Times New Roman" panose="02020603050405020304" pitchFamily="18" charset="0"/>
                  </a:rPr>
                  <a:t>-</a:t>
                </a:r>
                <a:endParaRPr lang="en-US" altLang="zh-CN" sz="2400" dirty="0">
                  <a:solidFill>
                    <a:schemeClr val="tx2"/>
                  </a:solidFill>
                  <a:latin typeface="Times New Roman" panose="02020603050405020304" pitchFamily="18" charset="0"/>
                </a:endParaRPr>
              </a:p>
            </p:txBody>
          </p:sp>
          <p:sp>
            <p:nvSpPr>
              <p:cNvPr id="97296" name="Oval 20"/>
              <p:cNvSpPr/>
              <p:nvPr/>
            </p:nvSpPr>
            <p:spPr>
              <a:xfrm>
                <a:off x="3312" y="2160"/>
                <a:ext cx="192" cy="384"/>
              </a:xfrm>
              <a:prstGeom prst="ellipse">
                <a:avLst/>
              </a:prstGeom>
              <a:gradFill rotWithShape="0">
                <a:gsLst>
                  <a:gs pos="0">
                    <a:srgbClr val="99CC00"/>
                  </a:gs>
                  <a:gs pos="100000">
                    <a:srgbClr val="475E00"/>
                  </a:gs>
                </a:gsLst>
                <a:path path="shape">
                  <a:fillToRect l="50000" t="50000" r="50000" b="50000"/>
                </a:path>
                <a:tileRect/>
              </a:grad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solidFill>
                      <a:schemeClr val="tx2"/>
                    </a:solidFill>
                    <a:latin typeface="Times New Roman" panose="02020603050405020304" pitchFamily="18" charset="0"/>
                  </a:rPr>
                  <a:t>+</a:t>
                </a:r>
                <a:endParaRPr lang="en-US" altLang="zh-CN" sz="2400" dirty="0">
                  <a:solidFill>
                    <a:schemeClr val="tx2"/>
                  </a:solidFill>
                  <a:latin typeface="Times New Roman" panose="02020603050405020304" pitchFamily="18" charset="0"/>
                </a:endParaRPr>
              </a:p>
            </p:txBody>
          </p:sp>
          <p:sp>
            <p:nvSpPr>
              <p:cNvPr id="97297" name="Oval 21"/>
              <p:cNvSpPr/>
              <p:nvPr/>
            </p:nvSpPr>
            <p:spPr>
              <a:xfrm>
                <a:off x="3312" y="2544"/>
                <a:ext cx="192" cy="384"/>
              </a:xfrm>
              <a:prstGeom prst="ellipse">
                <a:avLst/>
              </a:prstGeom>
              <a:gradFill rotWithShape="0">
                <a:gsLst>
                  <a:gs pos="0">
                    <a:srgbClr val="99CC00"/>
                  </a:gs>
                  <a:gs pos="100000">
                    <a:srgbClr val="475E00"/>
                  </a:gs>
                </a:gsLst>
                <a:path path="shape">
                  <a:fillToRect l="50000" t="50000" r="50000" b="50000"/>
                </a:path>
                <a:tileRect/>
              </a:grad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solidFill>
                      <a:schemeClr val="tx2"/>
                    </a:solidFill>
                    <a:latin typeface="Times New Roman" panose="02020603050405020304" pitchFamily="18" charset="0"/>
                  </a:rPr>
                  <a:t>-</a:t>
                </a:r>
                <a:endParaRPr lang="en-US" altLang="zh-CN" sz="2400" dirty="0">
                  <a:solidFill>
                    <a:schemeClr val="tx2"/>
                  </a:solidFill>
                  <a:latin typeface="Times New Roman" panose="02020603050405020304" pitchFamily="18" charset="0"/>
                </a:endParaRPr>
              </a:p>
            </p:txBody>
          </p:sp>
          <p:sp>
            <p:nvSpPr>
              <p:cNvPr id="97298" name="Oval 22"/>
              <p:cNvSpPr/>
              <p:nvPr/>
            </p:nvSpPr>
            <p:spPr>
              <a:xfrm>
                <a:off x="3312" y="1776"/>
                <a:ext cx="192" cy="192"/>
              </a:xfrm>
              <a:prstGeom prst="ellipse">
                <a:avLst/>
              </a:prstGeom>
              <a:no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7299" name="Oval 23"/>
              <p:cNvSpPr/>
              <p:nvPr/>
            </p:nvSpPr>
            <p:spPr>
              <a:xfrm>
                <a:off x="3312" y="1776"/>
                <a:ext cx="192" cy="192"/>
              </a:xfrm>
              <a:prstGeom prst="ellipse">
                <a:avLst/>
              </a:prstGeom>
              <a:gradFill rotWithShape="0">
                <a:gsLst>
                  <a:gs pos="0">
                    <a:srgbClr val="00CCFF"/>
                  </a:gs>
                  <a:gs pos="100000">
                    <a:srgbClr val="005E76"/>
                  </a:gs>
                </a:gsLst>
                <a:path path="shape">
                  <a:fillToRect l="50000" t="50000" r="50000" b="50000"/>
                </a:path>
                <a:tileRect/>
              </a:grad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solidFill>
                      <a:schemeClr val="tx2"/>
                    </a:solidFill>
                    <a:latin typeface="Times New Roman" panose="02020603050405020304" pitchFamily="18" charset="0"/>
                  </a:rPr>
                  <a:t>+</a:t>
                </a:r>
                <a:endParaRPr lang="en-US" altLang="zh-CN" sz="2400" dirty="0">
                  <a:solidFill>
                    <a:schemeClr val="tx2"/>
                  </a:solidFill>
                  <a:latin typeface="Times New Roman" panose="02020603050405020304" pitchFamily="18" charset="0"/>
                </a:endParaRPr>
              </a:p>
            </p:txBody>
          </p:sp>
          <p:sp>
            <p:nvSpPr>
              <p:cNvPr id="97300" name="Oval 24"/>
              <p:cNvSpPr/>
              <p:nvPr/>
            </p:nvSpPr>
            <p:spPr>
              <a:xfrm>
                <a:off x="3984" y="2448"/>
                <a:ext cx="192" cy="192"/>
              </a:xfrm>
              <a:prstGeom prst="ellipse">
                <a:avLst/>
              </a:prstGeom>
              <a:no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97301" name="Oval 25"/>
              <p:cNvSpPr/>
              <p:nvPr/>
            </p:nvSpPr>
            <p:spPr>
              <a:xfrm>
                <a:off x="3984" y="2448"/>
                <a:ext cx="192" cy="192"/>
              </a:xfrm>
              <a:prstGeom prst="ellipse">
                <a:avLst/>
              </a:prstGeom>
              <a:gradFill rotWithShape="0">
                <a:gsLst>
                  <a:gs pos="0">
                    <a:srgbClr val="00CCFF"/>
                  </a:gs>
                  <a:gs pos="100000">
                    <a:srgbClr val="005E76"/>
                  </a:gs>
                </a:gsLst>
                <a:path path="shape">
                  <a:fillToRect l="50000" t="50000" r="50000" b="50000"/>
                </a:path>
                <a:tileRect/>
              </a:grad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solidFill>
                      <a:schemeClr val="tx2"/>
                    </a:solidFill>
                    <a:latin typeface="Times New Roman" panose="02020603050405020304" pitchFamily="18" charset="0"/>
                  </a:rPr>
                  <a:t>+</a:t>
                </a:r>
                <a:endParaRPr lang="en-US" altLang="zh-CN" sz="2400" dirty="0">
                  <a:solidFill>
                    <a:schemeClr val="tx2"/>
                  </a:solidFill>
                  <a:latin typeface="Times New Roman" panose="02020603050405020304" pitchFamily="18" charset="0"/>
                </a:endParaRPr>
              </a:p>
            </p:txBody>
          </p:sp>
        </p:grpSp>
        <p:sp>
          <p:nvSpPr>
            <p:cNvPr id="97290" name="Text Box 26"/>
            <p:cNvSpPr txBox="1"/>
            <p:nvPr/>
          </p:nvSpPr>
          <p:spPr>
            <a:xfrm>
              <a:off x="4608" y="2736"/>
              <a:ext cx="288"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50000"/>
                </a:spcBef>
                <a:buClrTx/>
                <a:buSzTx/>
                <a:buFontTx/>
                <a:buNone/>
              </a:pPr>
              <a:r>
                <a:rPr lang="en-US" altLang="zh-CN" sz="2000" dirty="0">
                  <a:solidFill>
                    <a:srgbClr val="000000"/>
                  </a:solidFill>
                  <a:latin typeface="Times New Roman" panose="02020603050405020304" pitchFamily="18" charset="0"/>
                </a:rPr>
                <a:t>H</a:t>
              </a:r>
              <a:endParaRPr lang="en-US" altLang="zh-CN" sz="2000" dirty="0">
                <a:solidFill>
                  <a:srgbClr val="000000"/>
                </a:solidFill>
                <a:latin typeface="Times New Roman" panose="02020603050405020304" pitchFamily="18" charset="0"/>
              </a:endParaRPr>
            </a:p>
          </p:txBody>
        </p:sp>
        <p:sp>
          <p:nvSpPr>
            <p:cNvPr id="97291" name="Text Box 27"/>
            <p:cNvSpPr txBox="1"/>
            <p:nvPr/>
          </p:nvSpPr>
          <p:spPr>
            <a:xfrm>
              <a:off x="5040" y="3600"/>
              <a:ext cx="288" cy="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50000"/>
                </a:spcBef>
                <a:buClrTx/>
                <a:buSzTx/>
                <a:buFontTx/>
                <a:buNone/>
              </a:pPr>
              <a:r>
                <a:rPr lang="en-US" altLang="zh-CN" sz="2000" dirty="0">
                  <a:solidFill>
                    <a:srgbClr val="000000"/>
                  </a:solidFill>
                  <a:latin typeface="Times New Roman" panose="02020603050405020304" pitchFamily="18" charset="0"/>
                </a:rPr>
                <a:t>H</a:t>
              </a:r>
              <a:endParaRPr lang="en-US" altLang="zh-CN" sz="2000" dirty="0">
                <a:solidFill>
                  <a:srgbClr val="000000"/>
                </a:solidFill>
                <a:latin typeface="Times New Roman" panose="02020603050405020304" pitchFamily="18" charset="0"/>
              </a:endParaRPr>
            </a:p>
          </p:txBody>
        </p:sp>
      </p:grpSp>
      <p:sp>
        <p:nvSpPr>
          <p:cNvPr id="14376" name="文本框 14375"/>
          <p:cNvSpPr txBox="1"/>
          <p:nvPr/>
        </p:nvSpPr>
        <p:spPr>
          <a:xfrm>
            <a:off x="679450" y="3952875"/>
            <a:ext cx="2590800" cy="520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dirty="0">
                <a:latin typeface="Times New Roman" panose="02020603050405020304" pitchFamily="18" charset="0"/>
              </a:rPr>
              <a:t>C</a:t>
            </a:r>
            <a:r>
              <a:rPr lang="zh-CN" altLang="en-US" sz="2800" dirty="0">
                <a:latin typeface="Times New Roman" panose="02020603050405020304" pitchFamily="18" charset="0"/>
              </a:rPr>
              <a:t>：</a:t>
            </a:r>
            <a:r>
              <a:rPr lang="en-US" altLang="zh-CN" sz="2800" dirty="0">
                <a:latin typeface="Times New Roman" panose="02020603050405020304" pitchFamily="18" charset="0"/>
              </a:rPr>
              <a:t>2s</a:t>
            </a:r>
            <a:r>
              <a:rPr lang="en-US" altLang="zh-CN" sz="2800" baseline="30000" dirty="0">
                <a:latin typeface="Times New Roman" panose="02020603050405020304" pitchFamily="18" charset="0"/>
              </a:rPr>
              <a:t>2</a:t>
            </a:r>
            <a:r>
              <a:rPr lang="en-US" altLang="zh-CN" sz="2800" dirty="0">
                <a:latin typeface="Times New Roman" panose="02020603050405020304" pitchFamily="18" charset="0"/>
              </a:rPr>
              <a:t>2p</a:t>
            </a:r>
            <a:r>
              <a:rPr lang="en-US" altLang="zh-CN" sz="2800" baseline="30000" dirty="0">
                <a:latin typeface="Times New Roman" panose="02020603050405020304" pitchFamily="18" charset="0"/>
              </a:rPr>
              <a:t>2</a:t>
            </a:r>
            <a:endParaRPr lang="en-US" altLang="zh-CN" sz="2800" i="1" baseline="30000" dirty="0">
              <a:latin typeface="Times New Roman" panose="02020603050405020304" pitchFamily="18" charset="0"/>
            </a:endParaRPr>
          </a:p>
        </p:txBody>
      </p:sp>
      <p:pic>
        <p:nvPicPr>
          <p:cNvPr id="97287" name="内容占位符 14382" descr="AB4"/>
          <p:cNvPicPr>
            <a:picLocks noGrp="1" noRot="1" noChangeAspect="1"/>
          </p:cNvPicPr>
          <p:nvPr>
            <p:ph sz="half" idx="1"/>
          </p:nvPr>
        </p:nvPicPr>
        <p:blipFill>
          <a:blip r:embed="rId1"/>
          <a:srcRect/>
          <a:stretch>
            <a:fillRect/>
          </a:stretch>
        </p:blipFill>
        <p:spPr>
          <a:xfrm>
            <a:off x="679450" y="1323975"/>
            <a:ext cx="2590800" cy="2741613"/>
          </a:xfrm>
        </p:spPr>
      </p:pic>
      <p:sp>
        <p:nvSpPr>
          <p:cNvPr id="183298" name="Rectangle 2"/>
          <p:cNvSpPr/>
          <p:nvPr/>
        </p:nvSpPr>
        <p:spPr>
          <a:xfrm>
            <a:off x="266700" y="3732213"/>
            <a:ext cx="8610600" cy="205740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eaLnBrk="1" hangingPunct="1">
              <a:lnSpc>
                <a:spcPct val="130000"/>
              </a:lnSpc>
              <a:spcBef>
                <a:spcPct val="0"/>
              </a:spcBef>
              <a:buClrTx/>
              <a:buSzTx/>
              <a:buFontTx/>
              <a:buNone/>
            </a:pPr>
            <a:r>
              <a:rPr lang="en-US" altLang="zh-CN" sz="2800" b="1" dirty="0">
                <a:solidFill>
                  <a:schemeClr val="tx2"/>
                </a:solidFill>
                <a:latin typeface="Times New Roman" panose="02020603050405020304" pitchFamily="18" charset="0"/>
              </a:rPr>
              <a:t>             </a:t>
            </a:r>
            <a:r>
              <a:rPr lang="zh-CN" altLang="en-US" sz="2800" b="1" dirty="0">
                <a:solidFill>
                  <a:srgbClr val="000000"/>
                </a:solidFill>
                <a:latin typeface="Times New Roman" panose="02020603050405020304" pitchFamily="18" charset="0"/>
              </a:rPr>
              <a:t>因此，价键理论最大的局限性性是：</a:t>
            </a:r>
            <a:endParaRPr lang="zh-CN" altLang="en-US" sz="2800" b="1" dirty="0">
              <a:solidFill>
                <a:srgbClr val="000000"/>
              </a:solidFill>
              <a:latin typeface="Times New Roman" panose="02020603050405020304" pitchFamily="18" charset="0"/>
            </a:endParaRPr>
          </a:p>
          <a:p>
            <a:pPr marL="342900" lvl="0" indent="-342900" eaLnBrk="1" hangingPunct="1">
              <a:lnSpc>
                <a:spcPct val="130000"/>
              </a:lnSpc>
              <a:spcBef>
                <a:spcPct val="0"/>
              </a:spcBef>
              <a:buClrTx/>
              <a:buSzTx/>
              <a:buFontTx/>
              <a:buNone/>
            </a:pPr>
            <a:r>
              <a:rPr lang="zh-CN" altLang="en-US" sz="2800" b="1" dirty="0">
                <a:solidFill>
                  <a:srgbClr val="990000"/>
                </a:solidFill>
                <a:latin typeface="Times New Roman" panose="02020603050405020304" pitchFamily="18" charset="0"/>
              </a:rPr>
              <a:t>      不能解释共价型化合物分子的空间结构及化合物的某些性质。</a:t>
            </a:r>
            <a:endParaRPr lang="zh-CN" altLang="en-US" sz="2800" b="1" dirty="0">
              <a:solidFill>
                <a:schemeClr val="hlink"/>
              </a:solidFill>
              <a:latin typeface="Times New Roman" panose="02020603050405020304" pitchFamily="18"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64"/>
                                        </p:tgtEl>
                                        <p:attrNameLst>
                                          <p:attrName>style.visibility</p:attrName>
                                        </p:attrNameLst>
                                      </p:cBhvr>
                                      <p:to>
                                        <p:strVal val="visible"/>
                                      </p:to>
                                    </p:set>
                                    <p:animEffect transition="in" filter="wipe(left)">
                                      <p:cBhvr>
                                        <p:cTn id="7" dur="500"/>
                                        <p:tgtEl>
                                          <p:spTgt spid="14364"/>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82284"/>
                                        </p:tgtEl>
                                        <p:attrNameLst>
                                          <p:attrName>style.visibility</p:attrName>
                                        </p:attrNameLst>
                                      </p:cBhvr>
                                      <p:to>
                                        <p:strVal val="visible"/>
                                      </p:to>
                                    </p:set>
                                    <p:anim calcmode="lin" valueType="num">
                                      <p:cBhvr>
                                        <p:cTn id="12" dur="500" fill="hold"/>
                                        <p:tgtEl>
                                          <p:spTgt spid="182284"/>
                                        </p:tgtEl>
                                        <p:attrNameLst>
                                          <p:attrName>ppt_w</p:attrName>
                                        </p:attrNameLst>
                                      </p:cBhvr>
                                      <p:tavLst>
                                        <p:tav tm="0">
                                          <p:val>
                                            <p:fltVal val="0.000000"/>
                                          </p:val>
                                        </p:tav>
                                        <p:tav tm="100000">
                                          <p:val>
                                            <p:strVal val="#ppt_w"/>
                                          </p:val>
                                        </p:tav>
                                      </p:tavLst>
                                    </p:anim>
                                    <p:anim calcmode="lin" valueType="num">
                                      <p:cBhvr>
                                        <p:cTn id="13" dur="500" fill="hold"/>
                                        <p:tgtEl>
                                          <p:spTgt spid="182284"/>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183298"/>
                                        </p:tgtEl>
                                        <p:attrNameLst>
                                          <p:attrName>style.visibility</p:attrName>
                                        </p:attrNameLst>
                                      </p:cBhvr>
                                      <p:to>
                                        <p:strVal val="visible"/>
                                      </p:to>
                                    </p:set>
                                    <p:animEffect transition="in" filter="strips(downLeft)">
                                      <p:cBhvr>
                                        <p:cTn id="18" dur="500"/>
                                        <p:tgtEl>
                                          <p:spTgt spid="18329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376"/>
                                        </p:tgtEl>
                                        <p:attrNameLst>
                                          <p:attrName>style.visibility</p:attrName>
                                        </p:attrNameLst>
                                      </p:cBhvr>
                                      <p:to>
                                        <p:strVal val="visible"/>
                                      </p:to>
                                    </p:set>
                                    <p:animEffect transition="in" filter="wipe(left)">
                                      <p:cBhvr>
                                        <p:cTn id="23" dur="500"/>
                                        <p:tgtEl>
                                          <p:spTgt spid="14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84" grpId="0"/>
      <p:bldP spid="14364" grpId="0"/>
      <p:bldP spid="14376" grpId="0"/>
      <p:bldP spid="183298"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9330" name="ShockwaveFlash1"/>
          <p:cNvPicPr/>
          <p:nvPr/>
        </p:nvPicPr>
        <p:blipFill>
          <a:blip r:embed="rId1"/>
          <a:stretch>
            <a:fillRect/>
          </a:stretch>
        </p:blipFill>
        <p:spPr>
          <a:xfrm>
            <a:off x="322263" y="1123950"/>
            <a:ext cx="8280400" cy="5111750"/>
          </a:xfrm>
          <a:prstGeom prst="rect">
            <a:avLst/>
          </a:prstGeom>
          <a:noFill/>
          <a:ln w="9525">
            <a:noFill/>
          </a:ln>
        </p:spPr>
      </p:pic>
      <p:sp>
        <p:nvSpPr>
          <p:cNvPr id="99331" name="矩形 164865"/>
          <p:cNvSpPr/>
          <p:nvPr/>
        </p:nvSpPr>
        <p:spPr>
          <a:xfrm>
            <a:off x="2700338" y="349250"/>
            <a:ext cx="3352800" cy="644525"/>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 sp</a:t>
            </a:r>
            <a:r>
              <a:rPr lang="en-US" altLang="zh-CN" sz="3600" b="1" baseline="30000" dirty="0">
                <a:solidFill>
                  <a:schemeClr val="tx2"/>
                </a:solidFill>
                <a:latin typeface="Times New Roman" panose="02020603050405020304" pitchFamily="18" charset="0"/>
                <a:ea typeface="黑体" panose="02010609060101010101" pitchFamily="49" charset="-122"/>
              </a:rPr>
              <a:t>3  </a:t>
            </a:r>
            <a:r>
              <a:rPr lang="zh-CN" altLang="zh-CN" sz="3600" b="1" dirty="0">
                <a:solidFill>
                  <a:schemeClr val="tx2"/>
                </a:solidFill>
                <a:latin typeface="Times New Roman" panose="02020603050405020304" pitchFamily="18" charset="0"/>
                <a:ea typeface="黑体" panose="02010609060101010101" pitchFamily="49" charset="-122"/>
              </a:rPr>
              <a:t>杂化</a:t>
            </a:r>
            <a:endParaRPr lang="zh-CN" altLang="zh-CN" sz="3600" b="1" dirty="0">
              <a:solidFill>
                <a:schemeClr val="tx2"/>
              </a:solidFill>
              <a:latin typeface="Times New Roman" panose="02020603050405020304" pitchFamily="18" charset="0"/>
              <a:ea typeface="黑体" panose="02010609060101010101" pitchFamily="49" charset="-122"/>
            </a:endParaRPr>
          </a:p>
        </p:txBody>
      </p:sp>
      <p:sp>
        <p:nvSpPr>
          <p:cNvPr id="99332" name="文本框 1"/>
          <p:cNvSpPr txBox="1"/>
          <p:nvPr/>
        </p:nvSpPr>
        <p:spPr>
          <a:xfrm>
            <a:off x="2700338" y="5805488"/>
            <a:ext cx="3660775" cy="460375"/>
          </a:xfrm>
          <a:prstGeom prst="rect">
            <a:avLst/>
          </a:prstGeom>
          <a:solidFill>
            <a:schemeClr val="bg1"/>
          </a:solidFill>
          <a:ln w="9525" cap="flat" cmpd="sng">
            <a:solidFill>
              <a:schemeClr val="bg1"/>
            </a:solidFill>
            <a:prstDash val="solid"/>
            <a:round/>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solidFill>
                  <a:srgbClr val="001D2E"/>
                </a:solidFill>
                <a:latin typeface="Times New Roman" panose="02020603050405020304" pitchFamily="18" charset="0"/>
              </a:rPr>
              <a:t>CH</a:t>
            </a:r>
            <a:r>
              <a:rPr lang="en-US" altLang="zh-CN" sz="2400" baseline="-25000" dirty="0">
                <a:solidFill>
                  <a:srgbClr val="001D2E"/>
                </a:solidFill>
                <a:latin typeface="Times New Roman" panose="02020603050405020304" pitchFamily="18" charset="0"/>
              </a:rPr>
              <a:t>4</a:t>
            </a:r>
            <a:r>
              <a:rPr lang="zh-CN" altLang="en-US" sz="2400" dirty="0">
                <a:solidFill>
                  <a:srgbClr val="001D2E"/>
                </a:solidFill>
                <a:latin typeface="Times New Roman" panose="02020603050405020304" pitchFamily="18" charset="0"/>
              </a:rPr>
              <a:t>形成时的</a:t>
            </a:r>
            <a:r>
              <a:rPr lang="en-US" altLang="zh-CN" sz="2400" dirty="0">
                <a:solidFill>
                  <a:srgbClr val="001D2E"/>
                </a:solidFill>
                <a:latin typeface="Times New Roman" panose="02020603050405020304" pitchFamily="18" charset="0"/>
              </a:rPr>
              <a:t>sp</a:t>
            </a:r>
            <a:r>
              <a:rPr lang="en-US" altLang="zh-CN" sz="2400" baseline="30000" dirty="0">
                <a:solidFill>
                  <a:srgbClr val="001D2E"/>
                </a:solidFill>
                <a:latin typeface="Times New Roman" panose="02020603050405020304" pitchFamily="18" charset="0"/>
              </a:rPr>
              <a:t>3</a:t>
            </a:r>
            <a:r>
              <a:rPr lang="zh-CN" altLang="en-US" sz="2400" dirty="0">
                <a:solidFill>
                  <a:srgbClr val="001D2E"/>
                </a:solidFill>
                <a:latin typeface="Times New Roman" panose="02020603050405020304" pitchFamily="18" charset="0"/>
              </a:rPr>
              <a:t>杂化</a:t>
            </a:r>
            <a:endParaRPr lang="zh-CN" altLang="en-US" sz="2400" dirty="0">
              <a:latin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0354" name="标题 35841"/>
          <p:cNvSpPr>
            <a:spLocks noGrp="1" noRot="1"/>
          </p:cNvSpPr>
          <p:nvPr>
            <p:ph type="title"/>
          </p:nvPr>
        </p:nvSpPr>
        <p:spPr>
          <a:xfrm>
            <a:off x="539750" y="1268413"/>
            <a:ext cx="7772400" cy="647700"/>
          </a:xfrm>
        </p:spPr>
        <p:txBody>
          <a:bodyPr vert="horz" wrap="square" lIns="91440" tIns="45720" rIns="91440" bIns="45720" anchor="ctr" anchorCtr="0"/>
          <a:p>
            <a:pPr algn="l" eaLnBrk="1" hangingPunct="1"/>
            <a:r>
              <a:rPr lang="zh-CN" altLang="en-US" sz="3200" b="1" dirty="0">
                <a:solidFill>
                  <a:schemeClr val="tx1"/>
                </a:solidFill>
                <a:latin typeface="Times New Roman" panose="02020603050405020304" pitchFamily="18" charset="0"/>
                <a:ea typeface="黑体" panose="02010609060101010101" pitchFamily="49" charset="-122"/>
              </a:rPr>
              <a:t>三、杂化轨道理论</a:t>
            </a:r>
            <a:endParaRPr lang="zh-CN" altLang="en-US" sz="3200" b="1" dirty="0">
              <a:solidFill>
                <a:schemeClr val="tx1"/>
              </a:solidFill>
              <a:latin typeface="Times New Roman" panose="02020603050405020304" pitchFamily="18" charset="0"/>
              <a:ea typeface="黑体" panose="02010609060101010101" pitchFamily="49" charset="-122"/>
            </a:endParaRPr>
          </a:p>
        </p:txBody>
      </p:sp>
      <p:sp>
        <p:nvSpPr>
          <p:cNvPr id="100355" name="内容占位符 35842"/>
          <p:cNvSpPr>
            <a:spLocks noGrp="1" noRot="1"/>
          </p:cNvSpPr>
          <p:nvPr>
            <p:ph idx="1"/>
          </p:nvPr>
        </p:nvSpPr>
        <p:spPr>
          <a:xfrm>
            <a:off x="387350" y="1917700"/>
            <a:ext cx="8001000" cy="3956050"/>
          </a:xfrm>
        </p:spPr>
        <p:txBody>
          <a:bodyPr vert="horz" wrap="square" lIns="91440" tIns="45720" rIns="91440" bIns="45720" anchor="t" anchorCtr="0"/>
          <a:p>
            <a:pPr marL="609600" indent="-609600" eaLnBrk="1" hangingPunct="1">
              <a:lnSpc>
                <a:spcPct val="110000"/>
              </a:lnSpc>
              <a:buNone/>
            </a:pPr>
            <a:r>
              <a:rPr lang="zh-CN" altLang="en-US" sz="2800" b="1" dirty="0">
                <a:solidFill>
                  <a:srgbClr val="000000"/>
                </a:solidFill>
                <a:latin typeface="Times New Roman" panose="02020603050405020304" pitchFamily="18" charset="0"/>
              </a:rPr>
              <a:t>①杂化：形成分子时，由于原子间相互影响，若干不同类型能量相近的原子轨道混合起来，重新组合成一组新轨道。这种轨道重新组合的过程称杂化。(需要杂化的原子一般是成键时的中心原子)</a:t>
            </a:r>
            <a:endParaRPr lang="zh-CN" altLang="en-US" sz="2800" b="1" dirty="0">
              <a:solidFill>
                <a:srgbClr val="000000"/>
              </a:solidFill>
              <a:latin typeface="Times New Roman" panose="02020603050405020304" pitchFamily="18" charset="0"/>
            </a:endParaRPr>
          </a:p>
          <a:p>
            <a:pPr marL="609600" indent="-609600" eaLnBrk="1" hangingPunct="1">
              <a:lnSpc>
                <a:spcPct val="110000"/>
              </a:lnSpc>
              <a:buNone/>
            </a:pPr>
            <a:r>
              <a:rPr lang="zh-CN" altLang="en-US" sz="2800" b="1" dirty="0">
                <a:solidFill>
                  <a:srgbClr val="000000"/>
                </a:solidFill>
                <a:latin typeface="Times New Roman" panose="02020603050405020304" pitchFamily="18" charset="0"/>
              </a:rPr>
              <a:t>②杂化轨道：形成的新轨道。杂化轨道的数目等于参与杂化的原子轨道总数。杂化轨道包含原来原子轨道的成分。</a:t>
            </a:r>
            <a:endParaRPr lang="zh-CN" altLang="en-US" sz="2800" b="1" dirty="0">
              <a:solidFill>
                <a:srgbClr val="000000"/>
              </a:solidFill>
              <a:latin typeface="Times New Roman" panose="02020603050405020304" pitchFamily="18" charset="0"/>
            </a:endParaRPr>
          </a:p>
        </p:txBody>
      </p:sp>
      <p:sp>
        <p:nvSpPr>
          <p:cNvPr id="100356" name="矩形 35844"/>
          <p:cNvSpPr/>
          <p:nvPr/>
        </p:nvSpPr>
        <p:spPr>
          <a:xfrm>
            <a:off x="827088" y="333375"/>
            <a:ext cx="7772400" cy="703263"/>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10.2  </a:t>
            </a:r>
            <a:r>
              <a:rPr lang="zh-CN" altLang="en-US" sz="3600" b="1" dirty="0">
                <a:solidFill>
                  <a:schemeClr val="tx2"/>
                </a:solidFill>
                <a:latin typeface="Times New Roman" panose="02020603050405020304" pitchFamily="18" charset="0"/>
                <a:ea typeface="黑体" panose="02010609060101010101" pitchFamily="49" charset="-122"/>
              </a:rPr>
              <a:t>共价键理论</a:t>
            </a:r>
            <a:endParaRPr lang="en-US" altLang="zh-CN" sz="3600" b="1" dirty="0">
              <a:solidFill>
                <a:schemeClr val="tx2"/>
              </a:solidFill>
              <a:latin typeface="Times New Roman" panose="02020603050405020304" pitchFamily="18" charset="0"/>
              <a:ea typeface="黑体" panose="02010609060101010101" pitchFamily="49" charset="-122"/>
            </a:endParaRPr>
          </a:p>
        </p:txBody>
      </p:sp>
      <p:sp>
        <p:nvSpPr>
          <p:cNvPr id="100357" name="直接连接符 35845"/>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7521" name="内容占位符 36866"/>
          <p:cNvSpPr>
            <a:spLocks noGrp="1" noRot="1"/>
          </p:cNvSpPr>
          <p:nvPr>
            <p:ph idx="1"/>
          </p:nvPr>
        </p:nvSpPr>
        <p:spPr>
          <a:xfrm>
            <a:off x="539750" y="1917700"/>
            <a:ext cx="8072438" cy="2016125"/>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accent1"/>
              </a:buClr>
              <a:buSzPct val="70000"/>
              <a:buFont typeface="Wingdings" panose="05000000000000000000" pitchFamily="2" charset="2"/>
              <a:buNone/>
              <a:defRPr/>
            </a:pPr>
            <a:r>
              <a:rPr kumimoji="0" lang="zh-CN" altLang="en-US" sz="28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 </a:t>
            </a:r>
            <a:r>
              <a:rPr kumimoji="0" lang="zh-CN" altLang="en-US" sz="2800" b="1" i="0" u="none" strike="noStrike" kern="1200" cap="none" spc="0" normalizeH="0" baseline="0" noProof="1">
                <a:ln>
                  <a:noFill/>
                </a:ln>
                <a:solidFill>
                  <a:srgbClr val="000000"/>
                </a:solidFill>
                <a:effectLst/>
                <a:uLnTx/>
                <a:uFillTx/>
                <a:latin typeface="+mn-lt"/>
                <a:ea typeface="+mn-ea"/>
                <a:cs typeface="+mn-cs"/>
              </a:rPr>
              <a:t>③杂化的必要性</a:t>
            </a:r>
            <a:endParaRPr kumimoji="0" lang="zh-CN" altLang="en-US" sz="2800" b="1" i="0" u="none" strike="noStrike" kern="1200" cap="none" spc="0" normalizeH="0" baseline="0" noProof="1">
              <a:ln>
                <a:noFill/>
              </a:ln>
              <a:solidFill>
                <a:srgbClr val="000000"/>
              </a:solidFill>
              <a:effectLst/>
              <a:uLnTx/>
              <a:uFillTx/>
              <a:latin typeface="+mn-lt"/>
              <a:ea typeface="+mn-ea"/>
              <a:cs typeface="+mn-cs"/>
            </a:endParaRPr>
          </a:p>
          <a:p>
            <a:pPr marL="0" marR="0" lvl="0" indent="-342900" algn="l" defTabSz="914400" rtl="0" eaLnBrk="1" fontAlgn="base" latinLnBrk="0" hangingPunct="1">
              <a:lnSpc>
                <a:spcPct val="100000"/>
              </a:lnSpc>
              <a:spcBef>
                <a:spcPts val="0"/>
              </a:spcBef>
              <a:spcAft>
                <a:spcPct val="0"/>
              </a:spcAft>
              <a:buClr>
                <a:schemeClr val="accent1"/>
              </a:buClr>
              <a:buSzPct val="70000"/>
              <a:buFont typeface="Wingdings" panose="05000000000000000000" pitchFamily="2" charset="2"/>
              <a:buNone/>
              <a:defRPr/>
            </a:pPr>
            <a:r>
              <a:rPr kumimoji="0" lang="zh-CN" altLang="en-US" sz="2800" b="1" i="0" u="none" strike="noStrike" kern="1200" cap="none" spc="0" normalizeH="0" baseline="0" noProof="1">
                <a:ln>
                  <a:noFill/>
                </a:ln>
                <a:solidFill>
                  <a:srgbClr val="000000"/>
                </a:solidFill>
                <a:effectLst/>
                <a:uLnTx/>
                <a:uFillTx/>
                <a:latin typeface="+mn-lt"/>
                <a:ea typeface="+mn-ea"/>
                <a:cs typeface="+mn-cs"/>
              </a:rPr>
              <a:t>    </a:t>
            </a:r>
            <a:r>
              <a:rPr kumimoji="0" lang="zh-CN" altLang="en-US" sz="28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杂化轨道的成键能力比原来轨道加强。原因有二。其一，杂化轨道的电子云形状改变；其二，杂化轨道方向改变。</a:t>
            </a:r>
            <a:endParaRPr kumimoji="0" lang="zh-CN" altLang="en-US" sz="28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endParaRPr>
          </a:p>
        </p:txBody>
      </p:sp>
      <p:sp>
        <p:nvSpPr>
          <p:cNvPr id="102403" name="矩形 36868"/>
          <p:cNvSpPr>
            <a:spLocks noRot="1"/>
          </p:cNvSpPr>
          <p:nvPr/>
        </p:nvSpPr>
        <p:spPr>
          <a:xfrm>
            <a:off x="539750" y="1268413"/>
            <a:ext cx="7772400" cy="6477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ea typeface="黑体" panose="02010609060101010101" pitchFamily="49" charset="-122"/>
              </a:rPr>
              <a:t>三、杂化轨道理论</a:t>
            </a:r>
            <a:endParaRPr lang="zh-CN" altLang="en-US" b="1" dirty="0">
              <a:latin typeface="Times New Roman" panose="02020603050405020304" pitchFamily="18" charset="0"/>
              <a:ea typeface="黑体" panose="02010609060101010101" pitchFamily="49" charset="-122"/>
            </a:endParaRPr>
          </a:p>
        </p:txBody>
      </p:sp>
      <p:sp>
        <p:nvSpPr>
          <p:cNvPr id="102404" name="矩形 36869"/>
          <p:cNvSpPr/>
          <p:nvPr/>
        </p:nvSpPr>
        <p:spPr>
          <a:xfrm>
            <a:off x="827088" y="333375"/>
            <a:ext cx="7772400" cy="703263"/>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10.2  </a:t>
            </a:r>
            <a:r>
              <a:rPr lang="zh-CN" altLang="en-US" sz="3600" b="1" dirty="0">
                <a:solidFill>
                  <a:schemeClr val="tx2"/>
                </a:solidFill>
                <a:latin typeface="Times New Roman" panose="02020603050405020304" pitchFamily="18" charset="0"/>
                <a:ea typeface="黑体" panose="02010609060101010101" pitchFamily="49" charset="-122"/>
              </a:rPr>
              <a:t>共价键理论</a:t>
            </a:r>
            <a:endParaRPr lang="en-US" altLang="zh-CN" sz="3600" b="1" dirty="0">
              <a:solidFill>
                <a:schemeClr val="tx2"/>
              </a:solidFill>
              <a:latin typeface="Times New Roman" panose="02020603050405020304" pitchFamily="18" charset="0"/>
              <a:ea typeface="黑体" panose="02010609060101010101" pitchFamily="49" charset="-122"/>
            </a:endParaRPr>
          </a:p>
        </p:txBody>
      </p:sp>
      <p:sp>
        <p:nvSpPr>
          <p:cNvPr id="102405" name="直接连接符 36870"/>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102406" name="内容占位符 39938"/>
          <p:cNvSpPr>
            <a:spLocks noGrp="1" noRot="1"/>
          </p:cNvSpPr>
          <p:nvPr/>
        </p:nvSpPr>
        <p:spPr>
          <a:xfrm>
            <a:off x="611188" y="3741738"/>
            <a:ext cx="8001000" cy="360045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eaLnBrk="1" hangingPunct="1">
              <a:lnSpc>
                <a:spcPct val="110000"/>
              </a:lnSpc>
              <a:buFontTx/>
              <a:buNone/>
            </a:pPr>
            <a:r>
              <a:rPr lang="zh-CN" altLang="en-US" sz="2800" b="1" dirty="0">
                <a:solidFill>
                  <a:srgbClr val="000000"/>
                </a:solidFill>
              </a:rPr>
              <a:t>④杂化的发生</a:t>
            </a:r>
            <a:endParaRPr lang="zh-CN" altLang="en-US" sz="2800" b="1" dirty="0">
              <a:solidFill>
                <a:srgbClr val="000000"/>
              </a:solidFill>
            </a:endParaRPr>
          </a:p>
          <a:p>
            <a:pPr marL="342900" lvl="0" indent="-342900" eaLnBrk="1" hangingPunct="1">
              <a:lnSpc>
                <a:spcPct val="110000"/>
              </a:lnSpc>
              <a:spcBef>
                <a:spcPct val="0"/>
              </a:spcBef>
              <a:buFontTx/>
              <a:buNone/>
            </a:pPr>
            <a:r>
              <a:rPr lang="en-US" altLang="zh-CN" sz="2800" b="1" dirty="0">
                <a:solidFill>
                  <a:srgbClr val="000000"/>
                </a:solidFill>
                <a:latin typeface="Times New Roman" panose="02020603050405020304" pitchFamily="18" charset="0"/>
              </a:rPr>
              <a:t>a.</a:t>
            </a:r>
            <a:r>
              <a:rPr lang="zh-CN" altLang="en-US" sz="2800" b="1" dirty="0">
                <a:solidFill>
                  <a:srgbClr val="000000"/>
                </a:solidFill>
              </a:rPr>
              <a:t>形成分子时，中心原子有激发、杂化、轨道重叠</a:t>
            </a:r>
            <a:r>
              <a:rPr lang="zh-CN" altLang="en-US" sz="2800" b="1" dirty="0">
                <a:solidFill>
                  <a:srgbClr val="000000"/>
                </a:solidFill>
                <a:latin typeface="Times New Roman" panose="02020603050405020304" pitchFamily="18" charset="0"/>
              </a:rPr>
              <a:t>(</a:t>
            </a:r>
            <a:r>
              <a:rPr lang="zh-CN" altLang="en-US" sz="2800" b="1" dirty="0">
                <a:solidFill>
                  <a:srgbClr val="000000"/>
                </a:solidFill>
              </a:rPr>
              <a:t>成键</a:t>
            </a:r>
            <a:r>
              <a:rPr lang="zh-CN" altLang="en-US" sz="2800" b="1" dirty="0">
                <a:solidFill>
                  <a:srgbClr val="000000"/>
                </a:solidFill>
                <a:latin typeface="Times New Roman" panose="02020603050405020304" pitchFamily="18" charset="0"/>
              </a:rPr>
              <a:t>)</a:t>
            </a:r>
            <a:r>
              <a:rPr lang="zh-CN" altLang="en-US" sz="2800" b="1" dirty="0">
                <a:solidFill>
                  <a:srgbClr val="000000"/>
                </a:solidFill>
              </a:rPr>
              <a:t>等过程；</a:t>
            </a:r>
            <a:r>
              <a:rPr lang="en-US" altLang="zh-CN" sz="2800" b="1" dirty="0">
                <a:solidFill>
                  <a:srgbClr val="000000"/>
                </a:solidFill>
                <a:latin typeface="Times New Roman" panose="02020603050405020304" pitchFamily="18" charset="0"/>
              </a:rPr>
              <a:t>b.</a:t>
            </a:r>
            <a:r>
              <a:rPr lang="zh-CN" altLang="en-US" sz="2800" b="1" dirty="0">
                <a:solidFill>
                  <a:srgbClr val="000000"/>
                </a:solidFill>
              </a:rPr>
              <a:t>孤立原子不会发生杂化。杂化只有在形成分子时才有可能发生；</a:t>
            </a:r>
            <a:r>
              <a:rPr lang="en-US" altLang="zh-CN" sz="2800" b="1" dirty="0">
                <a:solidFill>
                  <a:srgbClr val="000000"/>
                </a:solidFill>
                <a:latin typeface="Times New Roman" panose="02020603050405020304" pitchFamily="18" charset="0"/>
              </a:rPr>
              <a:t>c.</a:t>
            </a:r>
            <a:r>
              <a:rPr lang="zh-CN" altLang="en-US" sz="2800" b="1" dirty="0">
                <a:solidFill>
                  <a:srgbClr val="000000"/>
                </a:solidFill>
              </a:rPr>
              <a:t>只有能量相近的原子轨道才能进行杂化</a:t>
            </a:r>
            <a:r>
              <a:rPr lang="zh-CN" altLang="en-US" sz="2800" b="1" dirty="0">
                <a:solidFill>
                  <a:srgbClr val="000000"/>
                </a:solidFill>
                <a:latin typeface="Times New Roman" panose="02020603050405020304" pitchFamily="18" charset="0"/>
              </a:rPr>
              <a:t>(</a:t>
            </a:r>
            <a:r>
              <a:rPr lang="zh-CN" altLang="en-US" sz="2800" b="1" dirty="0">
                <a:solidFill>
                  <a:srgbClr val="000000"/>
                </a:solidFill>
              </a:rPr>
              <a:t>一般为同一能级组的原子轨道</a:t>
            </a:r>
            <a:r>
              <a:rPr lang="zh-CN" altLang="en-US" sz="2800" b="1" dirty="0">
                <a:solidFill>
                  <a:srgbClr val="000000"/>
                </a:solidFill>
                <a:latin typeface="Times New Roman" panose="02020603050405020304" pitchFamily="18" charset="0"/>
              </a:rPr>
              <a:t>)</a:t>
            </a:r>
            <a:endParaRPr lang="zh-CN" altLang="en-US" sz="2800" b="1" dirty="0">
              <a:solidFill>
                <a:srgbClr val="000000"/>
              </a:solidFill>
              <a:latin typeface="Times New Roman" panose="02020603050405020304" pitchFamily="18" charset="0"/>
            </a:endParaRPr>
          </a:p>
        </p:txBody>
      </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20"/>
          <p:cNvSpPr txBox="1"/>
          <p:nvPr/>
        </p:nvSpPr>
        <p:spPr>
          <a:xfrm>
            <a:off x="641350" y="1531938"/>
            <a:ext cx="3168650"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dirty="0">
                <a:solidFill>
                  <a:srgbClr val="001D2E"/>
                </a:solidFill>
                <a:latin typeface="Times New Roman" panose="02020603050405020304" pitchFamily="18" charset="0"/>
              </a:rPr>
              <a:t>BeCl</a:t>
            </a:r>
            <a:r>
              <a:rPr lang="en-US" altLang="zh-CN" sz="2800" baseline="-25000" dirty="0">
                <a:solidFill>
                  <a:srgbClr val="001D2E"/>
                </a:solidFill>
                <a:latin typeface="Times New Roman" panose="02020603050405020304" pitchFamily="18" charset="0"/>
              </a:rPr>
              <a:t>2</a:t>
            </a:r>
            <a:r>
              <a:rPr lang="zh-CN" altLang="en-US" sz="2800" dirty="0">
                <a:solidFill>
                  <a:srgbClr val="001D2E"/>
                </a:solidFill>
                <a:latin typeface="Times New Roman" panose="02020603050405020304" pitchFamily="18" charset="0"/>
              </a:rPr>
              <a:t>分子</a:t>
            </a:r>
            <a:endParaRPr lang="zh-CN" altLang="en-US" sz="2800" dirty="0">
              <a:solidFill>
                <a:srgbClr val="001D2E"/>
              </a:solidFill>
              <a:latin typeface="Times New Roman" panose="02020603050405020304" pitchFamily="18" charset="0"/>
            </a:endParaRPr>
          </a:p>
        </p:txBody>
      </p:sp>
      <p:sp>
        <p:nvSpPr>
          <p:cNvPr id="10" name="Text Box 21"/>
          <p:cNvSpPr txBox="1"/>
          <p:nvPr/>
        </p:nvSpPr>
        <p:spPr>
          <a:xfrm>
            <a:off x="660400" y="2363788"/>
            <a:ext cx="2841625" cy="520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dirty="0">
                <a:solidFill>
                  <a:srgbClr val="001D2E"/>
                </a:solidFill>
                <a:latin typeface="Times New Roman" panose="02020603050405020304" pitchFamily="18" charset="0"/>
              </a:rPr>
              <a:t>Be</a:t>
            </a:r>
            <a:r>
              <a:rPr lang="zh-CN" altLang="en-US" sz="2800" dirty="0">
                <a:solidFill>
                  <a:srgbClr val="001D2E"/>
                </a:solidFill>
                <a:latin typeface="Times New Roman" panose="02020603050405020304" pitchFamily="18" charset="0"/>
              </a:rPr>
              <a:t>：</a:t>
            </a:r>
            <a:r>
              <a:rPr lang="en-US" altLang="zh-CN" sz="2800" dirty="0">
                <a:solidFill>
                  <a:srgbClr val="001D2E"/>
                </a:solidFill>
                <a:latin typeface="Times New Roman" panose="02020603050405020304" pitchFamily="18" charset="0"/>
              </a:rPr>
              <a:t>1s</a:t>
            </a:r>
            <a:r>
              <a:rPr lang="en-US" altLang="zh-CN" sz="2800" baseline="30000" dirty="0">
                <a:solidFill>
                  <a:srgbClr val="001D2E"/>
                </a:solidFill>
                <a:latin typeface="Times New Roman" panose="02020603050405020304" pitchFamily="18" charset="0"/>
              </a:rPr>
              <a:t>2</a:t>
            </a:r>
            <a:r>
              <a:rPr lang="en-US" altLang="zh-CN" sz="2800" dirty="0">
                <a:solidFill>
                  <a:srgbClr val="001D2E"/>
                </a:solidFill>
                <a:latin typeface="Times New Roman" panose="02020603050405020304" pitchFamily="18" charset="0"/>
              </a:rPr>
              <a:t>2s</a:t>
            </a:r>
            <a:r>
              <a:rPr lang="en-US" altLang="zh-CN" sz="2800" baseline="30000" dirty="0">
                <a:solidFill>
                  <a:srgbClr val="001D2E"/>
                </a:solidFill>
                <a:latin typeface="Times New Roman" panose="02020603050405020304" pitchFamily="18" charset="0"/>
              </a:rPr>
              <a:t>2</a:t>
            </a:r>
            <a:r>
              <a:rPr lang="en-US" altLang="zh-CN" sz="2800" dirty="0">
                <a:solidFill>
                  <a:srgbClr val="001D2E"/>
                </a:solidFill>
                <a:latin typeface="Times New Roman" panose="02020603050405020304" pitchFamily="18" charset="0"/>
              </a:rPr>
              <a:t>2p</a:t>
            </a:r>
            <a:r>
              <a:rPr lang="en-US" altLang="zh-CN" sz="2800" baseline="30000" dirty="0">
                <a:solidFill>
                  <a:srgbClr val="001D2E"/>
                </a:solidFill>
                <a:latin typeface="Times New Roman" panose="02020603050405020304" pitchFamily="18" charset="0"/>
              </a:rPr>
              <a:t>0</a:t>
            </a:r>
            <a:endParaRPr lang="en-US" altLang="zh-CN" sz="2800" baseline="30000" dirty="0">
              <a:solidFill>
                <a:srgbClr val="001D2E"/>
              </a:solidFill>
              <a:latin typeface="Times New Roman" panose="02020603050405020304" pitchFamily="18" charset="0"/>
            </a:endParaRPr>
          </a:p>
        </p:txBody>
      </p:sp>
      <p:sp>
        <p:nvSpPr>
          <p:cNvPr id="16" name="Text Box 27"/>
          <p:cNvSpPr txBox="1"/>
          <p:nvPr/>
        </p:nvSpPr>
        <p:spPr>
          <a:xfrm>
            <a:off x="581025" y="3168650"/>
            <a:ext cx="3816350" cy="522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dirty="0">
                <a:solidFill>
                  <a:srgbClr val="001D2E"/>
                </a:solidFill>
                <a:latin typeface="Times New Roman" panose="02020603050405020304" pitchFamily="18" charset="0"/>
              </a:rPr>
              <a:t>Cl</a:t>
            </a:r>
            <a:r>
              <a:rPr lang="zh-CN" altLang="en-US" sz="2800" dirty="0">
                <a:solidFill>
                  <a:srgbClr val="001D2E"/>
                </a:solidFill>
                <a:latin typeface="Times New Roman" panose="02020603050405020304" pitchFamily="18" charset="0"/>
              </a:rPr>
              <a:t>：</a:t>
            </a:r>
            <a:r>
              <a:rPr lang="en-US" altLang="zh-CN" sz="2800" dirty="0">
                <a:solidFill>
                  <a:srgbClr val="001D2E"/>
                </a:solidFill>
                <a:latin typeface="Times New Roman" panose="02020603050405020304" pitchFamily="18" charset="0"/>
              </a:rPr>
              <a:t>1s</a:t>
            </a:r>
            <a:r>
              <a:rPr lang="en-US" altLang="zh-CN" sz="2800" baseline="30000" dirty="0">
                <a:solidFill>
                  <a:srgbClr val="001D2E"/>
                </a:solidFill>
                <a:latin typeface="Times New Roman" panose="02020603050405020304" pitchFamily="18" charset="0"/>
              </a:rPr>
              <a:t>2</a:t>
            </a:r>
            <a:r>
              <a:rPr lang="en-US" altLang="zh-CN" sz="2800" dirty="0">
                <a:solidFill>
                  <a:srgbClr val="001D2E"/>
                </a:solidFill>
                <a:latin typeface="Times New Roman" panose="02020603050405020304" pitchFamily="18" charset="0"/>
              </a:rPr>
              <a:t>2s</a:t>
            </a:r>
            <a:r>
              <a:rPr lang="en-US" altLang="zh-CN" sz="2800" baseline="30000" dirty="0">
                <a:solidFill>
                  <a:srgbClr val="001D2E"/>
                </a:solidFill>
                <a:latin typeface="Times New Roman" panose="02020603050405020304" pitchFamily="18" charset="0"/>
              </a:rPr>
              <a:t>2</a:t>
            </a:r>
            <a:r>
              <a:rPr lang="en-US" altLang="zh-CN" sz="2800" dirty="0">
                <a:solidFill>
                  <a:srgbClr val="001D2E"/>
                </a:solidFill>
                <a:latin typeface="Times New Roman" panose="02020603050405020304" pitchFamily="18" charset="0"/>
              </a:rPr>
              <a:t>2p</a:t>
            </a:r>
            <a:r>
              <a:rPr lang="en-US" altLang="zh-CN" sz="2800" baseline="30000" dirty="0">
                <a:solidFill>
                  <a:srgbClr val="001D2E"/>
                </a:solidFill>
                <a:latin typeface="Times New Roman" panose="02020603050405020304" pitchFamily="18" charset="0"/>
              </a:rPr>
              <a:t>6</a:t>
            </a:r>
            <a:r>
              <a:rPr lang="en-US" altLang="zh-CN" sz="2800" dirty="0">
                <a:solidFill>
                  <a:srgbClr val="001D2E"/>
                </a:solidFill>
                <a:latin typeface="Times New Roman" panose="02020603050405020304" pitchFamily="18" charset="0"/>
              </a:rPr>
              <a:t>3s</a:t>
            </a:r>
            <a:r>
              <a:rPr lang="en-US" altLang="zh-CN" sz="2800" baseline="30000" dirty="0">
                <a:solidFill>
                  <a:srgbClr val="001D2E"/>
                </a:solidFill>
                <a:latin typeface="Times New Roman" panose="02020603050405020304" pitchFamily="18" charset="0"/>
              </a:rPr>
              <a:t>2</a:t>
            </a:r>
            <a:r>
              <a:rPr lang="en-US" altLang="zh-CN" sz="2800" dirty="0">
                <a:solidFill>
                  <a:srgbClr val="001D2E"/>
                </a:solidFill>
                <a:latin typeface="Times New Roman" panose="02020603050405020304" pitchFamily="18" charset="0"/>
              </a:rPr>
              <a:t>3p</a:t>
            </a:r>
            <a:r>
              <a:rPr lang="en-US" altLang="zh-CN" sz="2800" baseline="30000" dirty="0">
                <a:solidFill>
                  <a:srgbClr val="001D2E"/>
                </a:solidFill>
                <a:latin typeface="Times New Roman" panose="02020603050405020304" pitchFamily="18" charset="0"/>
              </a:rPr>
              <a:t>5</a:t>
            </a:r>
            <a:endParaRPr lang="en-US" altLang="zh-CN" sz="2800" baseline="30000" dirty="0">
              <a:solidFill>
                <a:srgbClr val="001D2E"/>
              </a:solidFill>
              <a:latin typeface="Times New Roman" panose="02020603050405020304" pitchFamily="18" charset="0"/>
            </a:endParaRPr>
          </a:p>
        </p:txBody>
      </p:sp>
      <p:sp>
        <p:nvSpPr>
          <p:cNvPr id="22" name="Rectangle 35"/>
          <p:cNvSpPr/>
          <p:nvPr/>
        </p:nvSpPr>
        <p:spPr>
          <a:xfrm>
            <a:off x="550863" y="4765675"/>
            <a:ext cx="7772400" cy="1104900"/>
          </a:xfrm>
          <a:prstGeom prst="rect">
            <a:avLst/>
          </a:prstGeom>
          <a:noFill/>
          <a:ln w="9525">
            <a:noFill/>
          </a:ln>
        </p:spPr>
        <p:txBody>
          <a:bodyPr lIns="92075" tIns="46038" rIns="92075" bIns="46038"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0"/>
              </a:spcBef>
              <a:buClrTx/>
              <a:buSzTx/>
              <a:buFontTx/>
              <a:buNone/>
            </a:pPr>
            <a:r>
              <a:rPr lang="en-US" altLang="zh-CN" sz="2400" dirty="0">
                <a:solidFill>
                  <a:srgbClr val="001D2E"/>
                </a:solidFill>
                <a:latin typeface="Times New Roman" panose="02020603050405020304" pitchFamily="18" charset="0"/>
              </a:rPr>
              <a:t> </a:t>
            </a:r>
            <a:endParaRPr lang="en-US" altLang="zh-CN" sz="2400" dirty="0">
              <a:solidFill>
                <a:srgbClr val="001D2E"/>
              </a:solidFill>
              <a:latin typeface="Times New Roman" panose="02020603050405020304" pitchFamily="18" charset="0"/>
            </a:endParaRPr>
          </a:p>
        </p:txBody>
      </p:sp>
      <p:grpSp>
        <p:nvGrpSpPr>
          <p:cNvPr id="23" name="Group 36"/>
          <p:cNvGrpSpPr/>
          <p:nvPr/>
        </p:nvGrpSpPr>
        <p:grpSpPr>
          <a:xfrm>
            <a:off x="3217863" y="4879975"/>
            <a:ext cx="2133600" cy="1143000"/>
            <a:chOff x="2208" y="2069"/>
            <a:chExt cx="1344" cy="720"/>
          </a:xfrm>
        </p:grpSpPr>
        <p:sp>
          <p:nvSpPr>
            <p:cNvPr id="104486" name="Oval 37"/>
            <p:cNvSpPr/>
            <p:nvPr/>
          </p:nvSpPr>
          <p:spPr>
            <a:xfrm>
              <a:off x="2400" y="2069"/>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87" name="Oval 38"/>
            <p:cNvSpPr/>
            <p:nvPr/>
          </p:nvSpPr>
          <p:spPr>
            <a:xfrm>
              <a:off x="2208" y="2405"/>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88" name="Oval 39"/>
            <p:cNvSpPr/>
            <p:nvPr/>
          </p:nvSpPr>
          <p:spPr>
            <a:xfrm>
              <a:off x="2784" y="2069"/>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89" name="Oval 40"/>
            <p:cNvSpPr/>
            <p:nvPr/>
          </p:nvSpPr>
          <p:spPr>
            <a:xfrm>
              <a:off x="3168" y="2069"/>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90" name="Line 41"/>
            <p:cNvSpPr/>
            <p:nvPr/>
          </p:nvSpPr>
          <p:spPr>
            <a:xfrm flipV="1">
              <a:off x="2592" y="2165"/>
              <a:ext cx="0" cy="240"/>
            </a:xfrm>
            <a:prstGeom prst="line">
              <a:avLst/>
            </a:prstGeom>
            <a:ln w="9525" cap="flat" cmpd="sng">
              <a:solidFill>
                <a:srgbClr val="000000"/>
              </a:solidFill>
              <a:prstDash val="solid"/>
              <a:headEnd type="none" w="med" len="med"/>
              <a:tailEnd type="triangle" w="med" len="med"/>
            </a:ln>
          </p:spPr>
        </p:sp>
        <p:sp>
          <p:nvSpPr>
            <p:cNvPr id="104491" name="Line 42"/>
            <p:cNvSpPr/>
            <p:nvPr/>
          </p:nvSpPr>
          <p:spPr>
            <a:xfrm flipV="1">
              <a:off x="2400" y="2501"/>
              <a:ext cx="0" cy="240"/>
            </a:xfrm>
            <a:prstGeom prst="line">
              <a:avLst/>
            </a:prstGeom>
            <a:ln w="9525" cap="flat" cmpd="sng">
              <a:solidFill>
                <a:srgbClr val="000000"/>
              </a:solidFill>
              <a:prstDash val="solid"/>
              <a:headEnd type="none" w="med" len="med"/>
              <a:tailEnd type="triangle" w="med" len="med"/>
            </a:ln>
          </p:spPr>
        </p:sp>
      </p:grpSp>
      <p:grpSp>
        <p:nvGrpSpPr>
          <p:cNvPr id="30" name="Group 43"/>
          <p:cNvGrpSpPr/>
          <p:nvPr/>
        </p:nvGrpSpPr>
        <p:grpSpPr>
          <a:xfrm>
            <a:off x="107950" y="4448175"/>
            <a:ext cx="2424113" cy="1574800"/>
            <a:chOff x="249" y="1797"/>
            <a:chExt cx="1527" cy="992"/>
          </a:xfrm>
        </p:grpSpPr>
        <p:sp>
          <p:nvSpPr>
            <p:cNvPr id="104477" name="Text Box 44"/>
            <p:cNvSpPr txBox="1"/>
            <p:nvPr/>
          </p:nvSpPr>
          <p:spPr>
            <a:xfrm>
              <a:off x="249" y="2115"/>
              <a:ext cx="409" cy="294"/>
            </a:xfrm>
            <a:prstGeom prst="rect">
              <a:avLst/>
            </a:prstGeom>
            <a:noFill/>
            <a:ln w="952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001D2E"/>
                  </a:solidFill>
                  <a:latin typeface="Times New Roman" panose="02020603050405020304" pitchFamily="18" charset="0"/>
                </a:rPr>
                <a:t>2s</a:t>
              </a:r>
              <a:endParaRPr lang="en-US" altLang="zh-CN" sz="2400" i="1" dirty="0">
                <a:solidFill>
                  <a:srgbClr val="001D2E"/>
                </a:solidFill>
                <a:latin typeface="Times New Roman" panose="02020603050405020304" pitchFamily="18" charset="0"/>
              </a:endParaRPr>
            </a:p>
          </p:txBody>
        </p:sp>
        <p:sp>
          <p:nvSpPr>
            <p:cNvPr id="104478" name="Text Box 45"/>
            <p:cNvSpPr txBox="1"/>
            <p:nvPr/>
          </p:nvSpPr>
          <p:spPr>
            <a:xfrm>
              <a:off x="1111" y="1797"/>
              <a:ext cx="409" cy="294"/>
            </a:xfrm>
            <a:prstGeom prst="rect">
              <a:avLst/>
            </a:prstGeom>
            <a:noFill/>
            <a:ln w="952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001D2E"/>
                  </a:solidFill>
                  <a:latin typeface="Times New Roman" panose="02020603050405020304" pitchFamily="18" charset="0"/>
                </a:rPr>
                <a:t>2p</a:t>
              </a:r>
              <a:endParaRPr lang="en-US" altLang="zh-CN" sz="2400" i="1" dirty="0">
                <a:solidFill>
                  <a:srgbClr val="001D2E"/>
                </a:solidFill>
                <a:latin typeface="Times New Roman" panose="02020603050405020304" pitchFamily="18" charset="0"/>
              </a:endParaRPr>
            </a:p>
          </p:txBody>
        </p:sp>
        <p:sp>
          <p:nvSpPr>
            <p:cNvPr id="104479" name="Oval 46"/>
            <p:cNvSpPr/>
            <p:nvPr/>
          </p:nvSpPr>
          <p:spPr>
            <a:xfrm>
              <a:off x="384" y="2405"/>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80" name="Oval 47"/>
            <p:cNvSpPr/>
            <p:nvPr/>
          </p:nvSpPr>
          <p:spPr>
            <a:xfrm>
              <a:off x="1392" y="2069"/>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81" name="Oval 48"/>
            <p:cNvSpPr/>
            <p:nvPr/>
          </p:nvSpPr>
          <p:spPr>
            <a:xfrm>
              <a:off x="1008" y="2069"/>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82" name="Oval 49"/>
            <p:cNvSpPr/>
            <p:nvPr/>
          </p:nvSpPr>
          <p:spPr>
            <a:xfrm>
              <a:off x="624" y="2069"/>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83" name="Line 50"/>
            <p:cNvSpPr/>
            <p:nvPr/>
          </p:nvSpPr>
          <p:spPr>
            <a:xfrm flipV="1">
              <a:off x="528" y="2501"/>
              <a:ext cx="0" cy="240"/>
            </a:xfrm>
            <a:prstGeom prst="line">
              <a:avLst/>
            </a:prstGeom>
            <a:ln w="9525" cap="flat" cmpd="sng">
              <a:solidFill>
                <a:srgbClr val="000000"/>
              </a:solidFill>
              <a:prstDash val="solid"/>
              <a:headEnd type="none" w="med" len="med"/>
              <a:tailEnd type="triangle" w="med" len="med"/>
            </a:ln>
          </p:spPr>
        </p:sp>
        <p:sp>
          <p:nvSpPr>
            <p:cNvPr id="104484" name="Line 51"/>
            <p:cNvSpPr/>
            <p:nvPr/>
          </p:nvSpPr>
          <p:spPr>
            <a:xfrm>
              <a:off x="624" y="2501"/>
              <a:ext cx="0" cy="240"/>
            </a:xfrm>
            <a:prstGeom prst="line">
              <a:avLst/>
            </a:prstGeom>
            <a:ln w="9525" cap="flat" cmpd="sng">
              <a:solidFill>
                <a:srgbClr val="000000"/>
              </a:solidFill>
              <a:prstDash val="solid"/>
              <a:headEnd type="none" w="med" len="med"/>
              <a:tailEnd type="triangle" w="med" len="med"/>
            </a:ln>
          </p:spPr>
        </p:sp>
        <p:sp>
          <p:nvSpPr>
            <p:cNvPr id="104485" name="Line 52"/>
            <p:cNvSpPr/>
            <p:nvPr/>
          </p:nvSpPr>
          <p:spPr>
            <a:xfrm flipV="1">
              <a:off x="839" y="2478"/>
              <a:ext cx="240" cy="192"/>
            </a:xfrm>
            <a:prstGeom prst="line">
              <a:avLst/>
            </a:prstGeom>
            <a:ln w="9525" cap="flat" cmpd="sng">
              <a:solidFill>
                <a:srgbClr val="000000"/>
              </a:solidFill>
              <a:prstDash val="dash"/>
              <a:headEnd type="none" w="med" len="med"/>
              <a:tailEnd type="triangle" w="med" len="med"/>
            </a:ln>
          </p:spPr>
        </p:sp>
      </p:grpSp>
      <p:grpSp>
        <p:nvGrpSpPr>
          <p:cNvPr id="40" name="Group 53"/>
          <p:cNvGrpSpPr/>
          <p:nvPr/>
        </p:nvGrpSpPr>
        <p:grpSpPr>
          <a:xfrm>
            <a:off x="2079625" y="5573713"/>
            <a:ext cx="1066800" cy="573087"/>
            <a:chOff x="1565" y="2501"/>
            <a:chExt cx="672" cy="361"/>
          </a:xfrm>
        </p:grpSpPr>
        <p:sp>
          <p:nvSpPr>
            <p:cNvPr id="104475" name="Line 54"/>
            <p:cNvSpPr/>
            <p:nvPr/>
          </p:nvSpPr>
          <p:spPr>
            <a:xfrm>
              <a:off x="1680" y="2501"/>
              <a:ext cx="432" cy="0"/>
            </a:xfrm>
            <a:prstGeom prst="line">
              <a:avLst/>
            </a:prstGeom>
            <a:ln w="9525" cap="flat" cmpd="sng">
              <a:solidFill>
                <a:srgbClr val="000000"/>
              </a:solidFill>
              <a:prstDash val="solid"/>
              <a:headEnd type="none" w="med" len="med"/>
              <a:tailEnd type="triangle" w="med" len="med"/>
            </a:ln>
          </p:spPr>
        </p:sp>
        <p:sp>
          <p:nvSpPr>
            <p:cNvPr id="104476" name="Text Box 55"/>
            <p:cNvSpPr txBox="1"/>
            <p:nvPr/>
          </p:nvSpPr>
          <p:spPr>
            <a:xfrm>
              <a:off x="1565" y="2568"/>
              <a:ext cx="672" cy="294"/>
            </a:xfrm>
            <a:prstGeom prst="rect">
              <a:avLst/>
            </a:prstGeom>
            <a:noFill/>
            <a:ln w="952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solidFill>
                    <a:srgbClr val="001D2E"/>
                  </a:solidFill>
                  <a:latin typeface="Times New Roman" panose="02020603050405020304" pitchFamily="18" charset="0"/>
                </a:rPr>
                <a:t>激发</a:t>
              </a:r>
              <a:endParaRPr lang="zh-CN" altLang="en-US" sz="2400" i="1" dirty="0">
                <a:solidFill>
                  <a:srgbClr val="001D2E"/>
                </a:solidFill>
                <a:latin typeface="Times New Roman" panose="02020603050405020304" pitchFamily="18" charset="0"/>
              </a:endParaRPr>
            </a:p>
          </p:txBody>
        </p:sp>
      </p:grpSp>
      <p:grpSp>
        <p:nvGrpSpPr>
          <p:cNvPr id="43" name="Group 56"/>
          <p:cNvGrpSpPr/>
          <p:nvPr/>
        </p:nvGrpSpPr>
        <p:grpSpPr>
          <a:xfrm>
            <a:off x="5292725" y="5260975"/>
            <a:ext cx="1114425" cy="588963"/>
            <a:chOff x="3515" y="2309"/>
            <a:chExt cx="702" cy="371"/>
          </a:xfrm>
        </p:grpSpPr>
        <p:sp>
          <p:nvSpPr>
            <p:cNvPr id="104473" name="Line 57"/>
            <p:cNvSpPr/>
            <p:nvPr/>
          </p:nvSpPr>
          <p:spPr>
            <a:xfrm>
              <a:off x="3648" y="2309"/>
              <a:ext cx="432" cy="0"/>
            </a:xfrm>
            <a:prstGeom prst="line">
              <a:avLst/>
            </a:prstGeom>
            <a:ln w="9525" cap="flat" cmpd="sng">
              <a:solidFill>
                <a:srgbClr val="000000"/>
              </a:solidFill>
              <a:prstDash val="solid"/>
              <a:headEnd type="none" w="med" len="med"/>
              <a:tailEnd type="triangle" w="med" len="med"/>
            </a:ln>
          </p:spPr>
        </p:sp>
        <p:sp>
          <p:nvSpPr>
            <p:cNvPr id="104474" name="Rectangle 58"/>
            <p:cNvSpPr/>
            <p:nvPr/>
          </p:nvSpPr>
          <p:spPr>
            <a:xfrm>
              <a:off x="3515" y="2386"/>
              <a:ext cx="702" cy="294"/>
            </a:xfrm>
            <a:prstGeom prst="rect">
              <a:avLst/>
            </a:prstGeom>
            <a:noFill/>
            <a:ln w="9525" cap="flat" cmpd="sng">
              <a:solidFill>
                <a:srgbClr val="0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0"/>
                </a:spcBef>
                <a:buClrTx/>
                <a:buSzTx/>
                <a:buFontTx/>
                <a:buNone/>
              </a:pPr>
              <a:r>
                <a:rPr lang="en-US" altLang="zh-CN" sz="2400" dirty="0">
                  <a:solidFill>
                    <a:srgbClr val="001D2E"/>
                  </a:solidFill>
                  <a:latin typeface="楷体_GB2312" charset="0"/>
                </a:rPr>
                <a:t>sp</a:t>
              </a:r>
              <a:r>
                <a:rPr lang="zh-CN" altLang="en-US" sz="2400" dirty="0">
                  <a:solidFill>
                    <a:srgbClr val="001D2E"/>
                  </a:solidFill>
                  <a:latin typeface="楷体_GB2312" charset="0"/>
                </a:rPr>
                <a:t>杂化</a:t>
              </a:r>
              <a:endParaRPr lang="zh-CN" altLang="en-US" sz="2400" dirty="0">
                <a:solidFill>
                  <a:srgbClr val="001D2E"/>
                </a:solidFill>
                <a:latin typeface="楷体_GB2312" charset="0"/>
              </a:endParaRPr>
            </a:p>
          </p:txBody>
        </p:sp>
      </p:grpSp>
      <p:grpSp>
        <p:nvGrpSpPr>
          <p:cNvPr id="46" name="Group 59"/>
          <p:cNvGrpSpPr/>
          <p:nvPr/>
        </p:nvGrpSpPr>
        <p:grpSpPr>
          <a:xfrm>
            <a:off x="6418263" y="4090988"/>
            <a:ext cx="2438400" cy="1474787"/>
            <a:chOff x="4224" y="1572"/>
            <a:chExt cx="1536" cy="929"/>
          </a:xfrm>
        </p:grpSpPr>
        <p:sp>
          <p:nvSpPr>
            <p:cNvPr id="104465" name="Oval 60"/>
            <p:cNvSpPr/>
            <p:nvPr/>
          </p:nvSpPr>
          <p:spPr>
            <a:xfrm>
              <a:off x="4992" y="1937"/>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66" name="Oval 61"/>
            <p:cNvSpPr/>
            <p:nvPr/>
          </p:nvSpPr>
          <p:spPr>
            <a:xfrm>
              <a:off x="4608" y="2117"/>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67" name="Oval 62"/>
            <p:cNvSpPr/>
            <p:nvPr/>
          </p:nvSpPr>
          <p:spPr>
            <a:xfrm>
              <a:off x="4224" y="2117"/>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68" name="Line 63"/>
            <p:cNvSpPr/>
            <p:nvPr/>
          </p:nvSpPr>
          <p:spPr>
            <a:xfrm flipV="1">
              <a:off x="4800" y="2213"/>
              <a:ext cx="0" cy="240"/>
            </a:xfrm>
            <a:prstGeom prst="line">
              <a:avLst/>
            </a:prstGeom>
            <a:ln w="9525" cap="flat" cmpd="sng">
              <a:solidFill>
                <a:srgbClr val="000000"/>
              </a:solidFill>
              <a:prstDash val="solid"/>
              <a:headEnd type="none" w="med" len="med"/>
              <a:tailEnd type="triangle" w="med" len="med"/>
            </a:ln>
          </p:spPr>
        </p:sp>
        <p:sp>
          <p:nvSpPr>
            <p:cNvPr id="104469" name="Line 64"/>
            <p:cNvSpPr/>
            <p:nvPr/>
          </p:nvSpPr>
          <p:spPr>
            <a:xfrm flipV="1">
              <a:off x="4416" y="2213"/>
              <a:ext cx="0" cy="240"/>
            </a:xfrm>
            <a:prstGeom prst="line">
              <a:avLst/>
            </a:prstGeom>
            <a:ln w="9525" cap="flat" cmpd="sng">
              <a:solidFill>
                <a:srgbClr val="000000"/>
              </a:solidFill>
              <a:prstDash val="solid"/>
              <a:headEnd type="none" w="med" len="med"/>
              <a:tailEnd type="triangle" w="med" len="med"/>
            </a:ln>
          </p:spPr>
        </p:sp>
        <p:sp>
          <p:nvSpPr>
            <p:cNvPr id="104470" name="Oval 65"/>
            <p:cNvSpPr/>
            <p:nvPr/>
          </p:nvSpPr>
          <p:spPr>
            <a:xfrm>
              <a:off x="5376" y="1937"/>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71" name="Text Box 66"/>
            <p:cNvSpPr txBox="1"/>
            <p:nvPr/>
          </p:nvSpPr>
          <p:spPr>
            <a:xfrm>
              <a:off x="5193" y="1572"/>
              <a:ext cx="409" cy="294"/>
            </a:xfrm>
            <a:prstGeom prst="rect">
              <a:avLst/>
            </a:prstGeom>
            <a:noFill/>
            <a:ln w="952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001D2E"/>
                  </a:solidFill>
                  <a:latin typeface="Times New Roman" panose="02020603050405020304" pitchFamily="18" charset="0"/>
                </a:rPr>
                <a:t>2p</a:t>
              </a:r>
              <a:endParaRPr lang="en-US" altLang="zh-CN" sz="2400" i="1" dirty="0">
                <a:solidFill>
                  <a:srgbClr val="001D2E"/>
                </a:solidFill>
                <a:latin typeface="Times New Roman" panose="02020603050405020304" pitchFamily="18" charset="0"/>
              </a:endParaRPr>
            </a:p>
          </p:txBody>
        </p:sp>
        <p:sp>
          <p:nvSpPr>
            <p:cNvPr id="104472" name="Text Box 67"/>
            <p:cNvSpPr txBox="1"/>
            <p:nvPr/>
          </p:nvSpPr>
          <p:spPr>
            <a:xfrm>
              <a:off x="4422" y="1752"/>
              <a:ext cx="409" cy="294"/>
            </a:xfrm>
            <a:prstGeom prst="rect">
              <a:avLst/>
            </a:prstGeom>
            <a:noFill/>
            <a:ln w="9525" cap="flat" cmpd="sng">
              <a:solidFill>
                <a:srgbClr val="0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001D2E"/>
                  </a:solidFill>
                  <a:latin typeface="Times New Roman" panose="02020603050405020304" pitchFamily="18" charset="0"/>
                </a:rPr>
                <a:t>sp</a:t>
              </a:r>
              <a:endParaRPr lang="en-US" altLang="zh-CN" sz="2400" i="1" dirty="0">
                <a:solidFill>
                  <a:srgbClr val="001D2E"/>
                </a:solidFill>
                <a:latin typeface="Times New Roman" panose="02020603050405020304" pitchFamily="18" charset="0"/>
              </a:endParaRPr>
            </a:p>
          </p:txBody>
        </p:sp>
      </p:grpSp>
      <p:sp>
        <p:nvSpPr>
          <p:cNvPr id="55" name="Rectangle 68"/>
          <p:cNvSpPr/>
          <p:nvPr/>
        </p:nvSpPr>
        <p:spPr>
          <a:xfrm>
            <a:off x="6372225" y="4894263"/>
            <a:ext cx="1274763" cy="720725"/>
          </a:xfrm>
          <a:prstGeom prst="rect">
            <a:avLst/>
          </a:prstGeom>
          <a:noFill/>
          <a:ln w="25400" cap="flat" cmpd="sng">
            <a:solidFill>
              <a:srgbClr val="FF0000"/>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04460" name="矩形 159768"/>
          <p:cNvSpPr/>
          <p:nvPr/>
        </p:nvSpPr>
        <p:spPr>
          <a:xfrm>
            <a:off x="2843213" y="476250"/>
            <a:ext cx="3673475" cy="685800"/>
          </a:xfrm>
          <a:prstGeom prst="rect">
            <a:avLst/>
          </a:prstGeom>
          <a:noFill/>
          <a:ln w="9525" cap="flat" cmpd="sng">
            <a:solidFill>
              <a:srgbClr val="FF0000"/>
            </a:solidFill>
            <a:prstDash val="solid"/>
            <a:miter/>
            <a:headEnd type="none" w="med" len="med"/>
            <a:tailEnd type="none" w="med" len="med"/>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（a）</a:t>
            </a:r>
            <a:r>
              <a:rPr lang="en-US" altLang="zh-CN" sz="3600" b="1" i="1" dirty="0">
                <a:solidFill>
                  <a:schemeClr val="tx2"/>
                </a:solidFill>
                <a:latin typeface="Times New Roman" panose="02020603050405020304" pitchFamily="18" charset="0"/>
                <a:ea typeface="黑体" panose="02010609060101010101" pitchFamily="49" charset="-122"/>
              </a:rPr>
              <a:t>sp </a:t>
            </a:r>
            <a:r>
              <a:rPr lang="zh-CN" altLang="en-US" sz="3600" b="1" dirty="0">
                <a:solidFill>
                  <a:schemeClr val="tx2"/>
                </a:solidFill>
                <a:latin typeface="Times New Roman" panose="02020603050405020304" pitchFamily="18" charset="0"/>
                <a:ea typeface="黑体" panose="02010609060101010101" pitchFamily="49" charset="-122"/>
              </a:rPr>
              <a:t>杂化</a:t>
            </a:r>
            <a:endParaRPr lang="zh-CN" altLang="en-US" sz="3600" b="1" dirty="0">
              <a:solidFill>
                <a:schemeClr val="tx2"/>
              </a:solidFill>
              <a:latin typeface="Times New Roman" panose="02020603050405020304" pitchFamily="18" charset="0"/>
              <a:ea typeface="黑体" panose="02010609060101010101" pitchFamily="49" charset="-122"/>
            </a:endParaRPr>
          </a:p>
        </p:txBody>
      </p:sp>
      <p:grpSp>
        <p:nvGrpSpPr>
          <p:cNvPr id="100391" name="组合 100390"/>
          <p:cNvGrpSpPr/>
          <p:nvPr/>
        </p:nvGrpSpPr>
        <p:grpSpPr>
          <a:xfrm>
            <a:off x="5327650" y="1454150"/>
            <a:ext cx="3276600" cy="641350"/>
            <a:chOff x="2928" y="984"/>
            <a:chExt cx="2064" cy="404"/>
          </a:xfrm>
        </p:grpSpPr>
        <p:sp>
          <p:nvSpPr>
            <p:cNvPr id="104463" name="文本框 100391"/>
            <p:cNvSpPr txBox="1"/>
            <p:nvPr/>
          </p:nvSpPr>
          <p:spPr>
            <a:xfrm>
              <a:off x="2928" y="1012"/>
              <a:ext cx="2064" cy="329"/>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dirty="0">
                  <a:latin typeface="Times New Roman" panose="02020603050405020304" pitchFamily="18" charset="0"/>
                </a:rPr>
                <a:t>键角为：</a:t>
              </a:r>
              <a:r>
                <a:rPr lang="en-US" altLang="zh-CN" sz="2800" dirty="0">
                  <a:latin typeface="Times New Roman" panose="02020603050405020304" pitchFamily="18" charset="0"/>
                </a:rPr>
                <a:t>180</a:t>
              </a:r>
              <a:endParaRPr lang="en-US" altLang="zh-CN" sz="2800" i="1" baseline="30000" dirty="0">
                <a:latin typeface="Times New Roman" panose="02020603050405020304" pitchFamily="18" charset="0"/>
              </a:endParaRPr>
            </a:p>
          </p:txBody>
        </p:sp>
        <p:sp>
          <p:nvSpPr>
            <p:cNvPr id="104464" name="文本框 100392"/>
            <p:cNvSpPr txBox="1"/>
            <p:nvPr/>
          </p:nvSpPr>
          <p:spPr>
            <a:xfrm>
              <a:off x="4312" y="984"/>
              <a:ext cx="33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3600" dirty="0">
                  <a:latin typeface="Times New Roman" panose="02020603050405020304" pitchFamily="18" charset="0"/>
                </a:rPr>
                <a:t>°</a:t>
              </a:r>
              <a:endParaRPr lang="en-US" altLang="zh-CN" sz="3600" dirty="0">
                <a:latin typeface="Times New Roman" panose="02020603050405020304" pitchFamily="18" charset="0"/>
              </a:endParaRPr>
            </a:p>
          </p:txBody>
        </p:sp>
      </p:grpSp>
      <p:pic>
        <p:nvPicPr>
          <p:cNvPr id="100394" name="图片 100393" descr="AB2"/>
          <p:cNvPicPr>
            <a:picLocks noChangeAspect="1"/>
          </p:cNvPicPr>
          <p:nvPr/>
        </p:nvPicPr>
        <p:blipFill>
          <a:blip r:embed="rId1"/>
          <a:stretch>
            <a:fillRect/>
          </a:stretch>
        </p:blipFill>
        <p:spPr>
          <a:xfrm>
            <a:off x="2743200" y="1590675"/>
            <a:ext cx="2286000" cy="401638"/>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100394"/>
                                        </p:tgtEl>
                                        <p:attrNameLst>
                                          <p:attrName>style.visibility</p:attrName>
                                        </p:attrNameLst>
                                      </p:cBhvr>
                                      <p:to>
                                        <p:strVal val="visible"/>
                                      </p:to>
                                    </p:set>
                                    <p:animEffect transition="in" filter="barn(outVertical)">
                                      <p:cBhvr>
                                        <p:cTn id="11" dur="500"/>
                                        <p:tgtEl>
                                          <p:spTgt spid="1003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0391"/>
                                        </p:tgtEl>
                                        <p:attrNameLst>
                                          <p:attrName>style.visibility</p:attrName>
                                        </p:attrNameLst>
                                      </p:cBhvr>
                                      <p:to>
                                        <p:strVal val="visible"/>
                                      </p:to>
                                    </p:set>
                                    <p:animEffect transition="in" filter="wipe(left)">
                                      <p:cBhvr>
                                        <p:cTn id="16" dur="500"/>
                                        <p:tgtEl>
                                          <p:spTgt spid="10039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dissolve">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dissolve">
                                      <p:cBhvr>
                                        <p:cTn id="50" dur="5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dissolve">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55"/>
                                        </p:tgtEl>
                                        <p:attrNameLst>
                                          <p:attrName>style.visibility</p:attrName>
                                        </p:attrNameLst>
                                      </p:cBhvr>
                                      <p:to>
                                        <p:strVal val="visible"/>
                                      </p:to>
                                    </p:set>
                                    <p:animEffect transition="in" filter="dissolve">
                                      <p:cBhvr>
                                        <p:cTn id="6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6" grpId="0"/>
      <p:bldP spid="22" grpId="0"/>
      <p:bldP spid="55"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5474" name="标题 41985"/>
          <p:cNvSpPr>
            <a:spLocks noGrp="1" noRot="1"/>
          </p:cNvSpPr>
          <p:nvPr>
            <p:ph type="title"/>
          </p:nvPr>
        </p:nvSpPr>
        <p:spPr>
          <a:xfrm>
            <a:off x="1547813" y="549275"/>
            <a:ext cx="6192837" cy="762000"/>
          </a:xfrm>
          <a:ln>
            <a:solidFill>
              <a:srgbClr val="FF0000">
                <a:alpha val="100000"/>
              </a:srgbClr>
            </a:solidFill>
            <a:miter lim="800000"/>
          </a:ln>
        </p:spPr>
        <p:txBody>
          <a:bodyPr vert="horz" wrap="square" lIns="91440" tIns="45720" rIns="91440" bIns="45720" anchor="ctr" anchorCtr="0"/>
          <a:p>
            <a:pPr eaLnBrk="1" hangingPunct="1"/>
            <a:r>
              <a:rPr lang="en-US" altLang="zh-CN" sz="3600" b="1" i="1" dirty="0">
                <a:latin typeface="Times New Roman" panose="02020603050405020304" pitchFamily="18" charset="0"/>
                <a:ea typeface="黑体" panose="02010609060101010101" pitchFamily="49" charset="-122"/>
              </a:rPr>
              <a:t>sp</a:t>
            </a:r>
            <a:r>
              <a:rPr lang="zh-CN" altLang="en-US" sz="3600" b="1" dirty="0">
                <a:latin typeface="Times New Roman" panose="02020603050405020304" pitchFamily="18" charset="0"/>
                <a:ea typeface="黑体" panose="02010609060101010101" pitchFamily="49" charset="-122"/>
              </a:rPr>
              <a:t>杂化——</a:t>
            </a:r>
            <a:r>
              <a:rPr lang="en-US" altLang="zh-CN" sz="3600" b="1" dirty="0">
                <a:latin typeface="Times New Roman" panose="02020603050405020304" pitchFamily="18" charset="0"/>
                <a:ea typeface="黑体" panose="02010609060101010101" pitchFamily="49" charset="-122"/>
              </a:rPr>
              <a:t>BeCl</a:t>
            </a:r>
            <a:r>
              <a:rPr lang="en-US" altLang="zh-CN" sz="3600" b="1" baseline="-25000" dirty="0">
                <a:latin typeface="Times New Roman" panose="02020603050405020304" pitchFamily="18" charset="0"/>
                <a:ea typeface="黑体" panose="02010609060101010101" pitchFamily="49" charset="-122"/>
              </a:rPr>
              <a:t>2</a:t>
            </a:r>
            <a:r>
              <a:rPr lang="zh-CN" altLang="en-US" sz="3600" b="1" dirty="0">
                <a:latin typeface="Times New Roman" panose="02020603050405020304" pitchFamily="18" charset="0"/>
                <a:ea typeface="黑体" panose="02010609060101010101" pitchFamily="49" charset="-122"/>
              </a:rPr>
              <a:t>分子的形成</a:t>
            </a:r>
            <a:endParaRPr lang="zh-CN" altLang="en-US" sz="3600" b="1" dirty="0">
              <a:latin typeface="Times New Roman" panose="02020603050405020304" pitchFamily="18" charset="0"/>
              <a:ea typeface="黑体" panose="02010609060101010101" pitchFamily="49" charset="-122"/>
            </a:endParaRPr>
          </a:p>
        </p:txBody>
      </p:sp>
      <p:graphicFrame>
        <p:nvGraphicFramePr>
          <p:cNvPr id="105475" name="对象 41990"/>
          <p:cNvGraphicFramePr/>
          <p:nvPr/>
        </p:nvGraphicFramePr>
        <p:xfrm>
          <a:off x="323850" y="1700213"/>
          <a:ext cx="8610600" cy="4356100"/>
        </p:xfrm>
        <a:graphic>
          <a:graphicData uri="http://schemas.openxmlformats.org/presentationml/2006/ole">
            <mc:AlternateContent xmlns:mc="http://schemas.openxmlformats.org/markup-compatibility/2006">
              <mc:Choice xmlns:v="urn:schemas-microsoft-com:vml" Requires="v">
                <p:oleObj spid="_x0000_s3091" name="" r:id="rId1" imgW="7000875" imgH="3495675" progId="Paint.Picture">
                  <p:embed/>
                </p:oleObj>
              </mc:Choice>
              <mc:Fallback>
                <p:oleObj name="" r:id="rId1" imgW="7000875" imgH="3495675" progId="Paint.Picture">
                  <p:embed/>
                  <p:pic>
                    <p:nvPicPr>
                      <p:cNvPr id="0" name="图片 3090"/>
                      <p:cNvPicPr/>
                      <p:nvPr/>
                    </p:nvPicPr>
                    <p:blipFill>
                      <a:blip r:embed="rId2"/>
                      <a:stretch>
                        <a:fillRect/>
                      </a:stretch>
                    </p:blipFill>
                    <p:spPr>
                      <a:xfrm>
                        <a:off x="323850" y="1700213"/>
                        <a:ext cx="8610600" cy="4356100"/>
                      </a:xfrm>
                      <a:prstGeom prst="rect">
                        <a:avLst/>
                      </a:prstGeom>
                      <a:noFill/>
                      <a:ln w="38100">
                        <a:noFill/>
                        <a:miter/>
                      </a:ln>
                    </p:spPr>
                  </p:pic>
                </p:oleObj>
              </mc:Fallback>
            </mc:AlternateContent>
          </a:graphicData>
        </a:graphic>
      </p:graphicFrame>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文本框 162846"/>
          <p:cNvSpPr txBox="1"/>
          <p:nvPr/>
        </p:nvSpPr>
        <p:spPr>
          <a:xfrm>
            <a:off x="3132138" y="692150"/>
            <a:ext cx="2819400" cy="650875"/>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(b)sp</a:t>
            </a:r>
            <a:r>
              <a:rPr lang="en-US" altLang="zh-CN" sz="3600" b="1" baseline="30000" dirty="0">
                <a:solidFill>
                  <a:schemeClr val="tx2"/>
                </a:solidFill>
                <a:latin typeface="Times New Roman" panose="02020603050405020304" pitchFamily="18" charset="0"/>
                <a:ea typeface="黑体" panose="02010609060101010101" pitchFamily="49" charset="-122"/>
              </a:rPr>
              <a:t>2</a:t>
            </a:r>
            <a:r>
              <a:rPr lang="zh-CN" altLang="en-US" sz="3600" b="1" dirty="0">
                <a:solidFill>
                  <a:schemeClr val="tx2"/>
                </a:solidFill>
                <a:latin typeface="Times New Roman" panose="02020603050405020304" pitchFamily="18" charset="0"/>
                <a:ea typeface="黑体" panose="02010609060101010101" pitchFamily="49" charset="-122"/>
              </a:rPr>
              <a:t>杂化  </a:t>
            </a:r>
            <a:endParaRPr lang="zh-CN" altLang="en-US" sz="3600" b="1" dirty="0">
              <a:solidFill>
                <a:schemeClr val="tx2"/>
              </a:solidFill>
              <a:latin typeface="Times New Roman" panose="02020603050405020304" pitchFamily="18" charset="0"/>
              <a:ea typeface="黑体" panose="02010609060101010101" pitchFamily="49" charset="-122"/>
            </a:endParaRPr>
          </a:p>
        </p:txBody>
      </p:sp>
      <p:grpSp>
        <p:nvGrpSpPr>
          <p:cNvPr id="17441" name="组合 17440"/>
          <p:cNvGrpSpPr/>
          <p:nvPr/>
        </p:nvGrpSpPr>
        <p:grpSpPr>
          <a:xfrm>
            <a:off x="4113213" y="4318000"/>
            <a:ext cx="2641600" cy="1600200"/>
            <a:chOff x="2560" y="576"/>
            <a:chExt cx="1664" cy="1008"/>
          </a:xfrm>
        </p:grpSpPr>
        <p:sp>
          <p:nvSpPr>
            <p:cNvPr id="107530" name="椭圆 17441"/>
            <p:cNvSpPr/>
            <p:nvPr/>
          </p:nvSpPr>
          <p:spPr>
            <a:xfrm>
              <a:off x="2688" y="1200"/>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p>
          </p:txBody>
        </p:sp>
        <p:sp>
          <p:nvSpPr>
            <p:cNvPr id="107531" name="椭圆 17442"/>
            <p:cNvSpPr/>
            <p:nvPr/>
          </p:nvSpPr>
          <p:spPr>
            <a:xfrm>
              <a:off x="3840" y="864"/>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p>
          </p:txBody>
        </p:sp>
        <p:sp>
          <p:nvSpPr>
            <p:cNvPr id="107532" name="椭圆 17443"/>
            <p:cNvSpPr/>
            <p:nvPr/>
          </p:nvSpPr>
          <p:spPr>
            <a:xfrm>
              <a:off x="3408" y="864"/>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p>
          </p:txBody>
        </p:sp>
        <p:sp>
          <p:nvSpPr>
            <p:cNvPr id="107533" name="椭圆 17444"/>
            <p:cNvSpPr/>
            <p:nvPr/>
          </p:nvSpPr>
          <p:spPr>
            <a:xfrm>
              <a:off x="2976" y="864"/>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p>
          </p:txBody>
        </p:sp>
        <p:sp>
          <p:nvSpPr>
            <p:cNvPr id="107534" name="直接连接符 17445"/>
            <p:cNvSpPr/>
            <p:nvPr/>
          </p:nvSpPr>
          <p:spPr>
            <a:xfrm flipV="1">
              <a:off x="2832" y="1296"/>
              <a:ext cx="0" cy="240"/>
            </a:xfrm>
            <a:prstGeom prst="line">
              <a:avLst/>
            </a:prstGeom>
            <a:ln w="9525" cap="flat" cmpd="sng">
              <a:solidFill>
                <a:schemeClr val="tx1"/>
              </a:solidFill>
              <a:prstDash val="solid"/>
              <a:headEnd type="none" w="med" len="med"/>
              <a:tailEnd type="stealth" w="med" len="lg"/>
            </a:ln>
          </p:spPr>
        </p:sp>
        <p:sp>
          <p:nvSpPr>
            <p:cNvPr id="107535" name="直接连接符 17446"/>
            <p:cNvSpPr/>
            <p:nvPr/>
          </p:nvSpPr>
          <p:spPr>
            <a:xfrm>
              <a:off x="2928" y="1296"/>
              <a:ext cx="0" cy="240"/>
            </a:xfrm>
            <a:prstGeom prst="line">
              <a:avLst/>
            </a:prstGeom>
            <a:ln w="9525" cap="flat" cmpd="sng">
              <a:solidFill>
                <a:schemeClr val="tx1"/>
              </a:solidFill>
              <a:prstDash val="solid"/>
              <a:headEnd type="none" w="med" len="med"/>
              <a:tailEnd type="stealth" w="med" len="lg"/>
            </a:ln>
          </p:spPr>
        </p:sp>
        <p:sp>
          <p:nvSpPr>
            <p:cNvPr id="107536" name="直接连接符 17447"/>
            <p:cNvSpPr/>
            <p:nvPr/>
          </p:nvSpPr>
          <p:spPr>
            <a:xfrm flipV="1">
              <a:off x="3168" y="912"/>
              <a:ext cx="0" cy="240"/>
            </a:xfrm>
            <a:prstGeom prst="line">
              <a:avLst/>
            </a:prstGeom>
            <a:ln w="9525" cap="flat" cmpd="sng">
              <a:solidFill>
                <a:schemeClr val="tx1"/>
              </a:solidFill>
              <a:prstDash val="solid"/>
              <a:headEnd type="none" w="med" len="med"/>
              <a:tailEnd type="stealth" w="med" len="lg"/>
            </a:ln>
          </p:spPr>
        </p:sp>
        <p:graphicFrame>
          <p:nvGraphicFramePr>
            <p:cNvPr id="107537" name="对象 17448"/>
            <p:cNvGraphicFramePr/>
            <p:nvPr/>
          </p:nvGraphicFramePr>
          <p:xfrm>
            <a:off x="2560" y="811"/>
            <a:ext cx="400" cy="389"/>
          </p:xfrm>
          <a:graphic>
            <a:graphicData uri="http://schemas.openxmlformats.org/presentationml/2006/ole">
              <mc:AlternateContent xmlns:mc="http://schemas.openxmlformats.org/markup-compatibility/2006">
                <mc:Choice xmlns:v="urn:schemas-microsoft-com:vml" Requires="v">
                  <p:oleObj spid="_x0000_s3092" name="" r:id="rId1" imgW="177800" imgH="177800" progId="Equation.3">
                    <p:embed/>
                  </p:oleObj>
                </mc:Choice>
                <mc:Fallback>
                  <p:oleObj name="" r:id="rId1" imgW="177800" imgH="177800" progId="Equation.3">
                    <p:embed/>
                    <p:pic>
                      <p:nvPicPr>
                        <p:cNvPr id="0" name="图片 3091"/>
                        <p:cNvPicPr/>
                        <p:nvPr/>
                      </p:nvPicPr>
                      <p:blipFill>
                        <a:blip r:embed="rId2"/>
                        <a:stretch>
                          <a:fillRect/>
                        </a:stretch>
                      </p:blipFill>
                      <p:spPr>
                        <a:xfrm>
                          <a:off x="2560" y="811"/>
                          <a:ext cx="400" cy="389"/>
                        </a:xfrm>
                        <a:prstGeom prst="rect">
                          <a:avLst/>
                        </a:prstGeom>
                        <a:noFill/>
                        <a:ln w="38100">
                          <a:noFill/>
                          <a:miter/>
                        </a:ln>
                      </p:spPr>
                    </p:pic>
                  </p:oleObj>
                </mc:Fallback>
              </mc:AlternateContent>
            </a:graphicData>
          </a:graphic>
        </p:graphicFrame>
        <p:graphicFrame>
          <p:nvGraphicFramePr>
            <p:cNvPr id="107538" name="对象 17449"/>
            <p:cNvGraphicFramePr/>
            <p:nvPr/>
          </p:nvGraphicFramePr>
          <p:xfrm>
            <a:off x="3439" y="576"/>
            <a:ext cx="466" cy="399"/>
          </p:xfrm>
          <a:graphic>
            <a:graphicData uri="http://schemas.openxmlformats.org/presentationml/2006/ole">
              <mc:AlternateContent xmlns:mc="http://schemas.openxmlformats.org/markup-compatibility/2006">
                <mc:Choice xmlns:v="urn:schemas-microsoft-com:vml" Requires="v">
                  <p:oleObj spid="_x0000_s3093" name="" r:id="rId3" imgW="203200" imgH="203200" progId="Equation.3">
                    <p:embed/>
                  </p:oleObj>
                </mc:Choice>
                <mc:Fallback>
                  <p:oleObj name="" r:id="rId3" imgW="203200" imgH="203200" progId="Equation.3">
                    <p:embed/>
                    <p:pic>
                      <p:nvPicPr>
                        <p:cNvPr id="0" name="图片 3092"/>
                        <p:cNvPicPr/>
                        <p:nvPr/>
                      </p:nvPicPr>
                      <p:blipFill>
                        <a:blip r:embed="rId4"/>
                        <a:stretch>
                          <a:fillRect/>
                        </a:stretch>
                      </p:blipFill>
                      <p:spPr>
                        <a:xfrm>
                          <a:off x="3439" y="576"/>
                          <a:ext cx="466" cy="399"/>
                        </a:xfrm>
                        <a:prstGeom prst="rect">
                          <a:avLst/>
                        </a:prstGeom>
                        <a:noFill/>
                        <a:ln w="38100">
                          <a:noFill/>
                          <a:miter/>
                        </a:ln>
                      </p:spPr>
                    </p:pic>
                  </p:oleObj>
                </mc:Fallback>
              </mc:AlternateContent>
            </a:graphicData>
          </a:graphic>
        </p:graphicFrame>
      </p:grpSp>
      <p:sp>
        <p:nvSpPr>
          <p:cNvPr id="17451" name="文本框 17450"/>
          <p:cNvSpPr txBox="1"/>
          <p:nvPr/>
        </p:nvSpPr>
        <p:spPr>
          <a:xfrm>
            <a:off x="582613" y="3632200"/>
            <a:ext cx="2438400"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3600" dirty="0">
                <a:latin typeface="Times New Roman" panose="02020603050405020304" pitchFamily="18" charset="0"/>
              </a:rPr>
              <a:t>B</a:t>
            </a:r>
            <a:r>
              <a:rPr lang="zh-CN" altLang="en-US" sz="3600" dirty="0">
                <a:latin typeface="Times New Roman" panose="02020603050405020304" pitchFamily="18" charset="0"/>
              </a:rPr>
              <a:t>： </a:t>
            </a:r>
            <a:r>
              <a:rPr lang="en-US" altLang="zh-CN" sz="3600" dirty="0">
                <a:latin typeface="Times New Roman" panose="02020603050405020304" pitchFamily="18" charset="0"/>
              </a:rPr>
              <a:t>2s</a:t>
            </a:r>
            <a:r>
              <a:rPr lang="en-US" altLang="zh-CN" sz="3600" baseline="30000" dirty="0">
                <a:latin typeface="Times New Roman" panose="02020603050405020304" pitchFamily="18" charset="0"/>
              </a:rPr>
              <a:t>2</a:t>
            </a:r>
            <a:r>
              <a:rPr lang="en-US" altLang="zh-CN" sz="3600" dirty="0">
                <a:latin typeface="Times New Roman" panose="02020603050405020304" pitchFamily="18" charset="0"/>
              </a:rPr>
              <a:t>2p</a:t>
            </a:r>
            <a:r>
              <a:rPr lang="en-US" altLang="zh-CN" sz="3600" baseline="30000" dirty="0">
                <a:latin typeface="Times New Roman" panose="02020603050405020304" pitchFamily="18" charset="0"/>
              </a:rPr>
              <a:t>1</a:t>
            </a:r>
            <a:endParaRPr lang="en-US" altLang="zh-CN" sz="3600" baseline="30000" dirty="0">
              <a:latin typeface="Times New Roman" panose="02020603050405020304" pitchFamily="18" charset="0"/>
            </a:endParaRPr>
          </a:p>
        </p:txBody>
      </p:sp>
      <p:grpSp>
        <p:nvGrpSpPr>
          <p:cNvPr id="17454" name="组合 17453"/>
          <p:cNvGrpSpPr/>
          <p:nvPr/>
        </p:nvGrpSpPr>
        <p:grpSpPr>
          <a:xfrm>
            <a:off x="582613" y="2870200"/>
            <a:ext cx="3276600" cy="649288"/>
            <a:chOff x="864" y="2264"/>
            <a:chExt cx="2064" cy="409"/>
          </a:xfrm>
        </p:grpSpPr>
        <p:sp>
          <p:nvSpPr>
            <p:cNvPr id="107528" name="文本框 17454"/>
            <p:cNvSpPr txBox="1"/>
            <p:nvPr/>
          </p:nvSpPr>
          <p:spPr>
            <a:xfrm>
              <a:off x="864" y="2308"/>
              <a:ext cx="206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latin typeface="Times New Roman" panose="02020603050405020304" pitchFamily="18" charset="0"/>
                </a:rPr>
                <a:t>键角为：</a:t>
              </a:r>
              <a:r>
                <a:rPr lang="en-US" altLang="zh-CN" dirty="0">
                  <a:latin typeface="Times New Roman" panose="02020603050405020304" pitchFamily="18" charset="0"/>
                </a:rPr>
                <a:t>120</a:t>
              </a:r>
              <a:endParaRPr lang="en-US" altLang="zh-CN" i="1" baseline="30000" dirty="0">
                <a:latin typeface="Times New Roman" panose="02020603050405020304" pitchFamily="18" charset="0"/>
              </a:endParaRPr>
            </a:p>
          </p:txBody>
        </p:sp>
        <p:sp>
          <p:nvSpPr>
            <p:cNvPr id="107529" name="文本框 17455"/>
            <p:cNvSpPr txBox="1"/>
            <p:nvPr/>
          </p:nvSpPr>
          <p:spPr>
            <a:xfrm>
              <a:off x="2240" y="2264"/>
              <a:ext cx="33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3600" dirty="0">
                  <a:latin typeface="Times New Roman" panose="02020603050405020304" pitchFamily="18" charset="0"/>
                </a:rPr>
                <a:t>°</a:t>
              </a:r>
              <a:endParaRPr lang="en-US" altLang="zh-CN" sz="3600" dirty="0">
                <a:latin typeface="Times New Roman" panose="02020603050405020304" pitchFamily="18" charset="0"/>
              </a:endParaRPr>
            </a:p>
          </p:txBody>
        </p:sp>
      </p:grpSp>
      <p:pic>
        <p:nvPicPr>
          <p:cNvPr id="17457" name="图片 17456" descr="AB3"/>
          <p:cNvPicPr>
            <a:picLocks noChangeAspect="1"/>
          </p:cNvPicPr>
          <p:nvPr/>
        </p:nvPicPr>
        <p:blipFill>
          <a:blip r:embed="rId5"/>
          <a:stretch>
            <a:fillRect/>
          </a:stretch>
        </p:blipFill>
        <p:spPr>
          <a:xfrm>
            <a:off x="4164013" y="1574800"/>
            <a:ext cx="2743200" cy="2403475"/>
          </a:xfrm>
          <a:prstGeom prst="rect">
            <a:avLst/>
          </a:prstGeom>
          <a:noFill/>
          <a:ln w="9525">
            <a:noFill/>
          </a:ln>
        </p:spPr>
      </p:pic>
      <p:sp>
        <p:nvSpPr>
          <p:cNvPr id="17453" name="文本框 17452"/>
          <p:cNvSpPr txBox="1"/>
          <p:nvPr/>
        </p:nvSpPr>
        <p:spPr>
          <a:xfrm>
            <a:off x="430213" y="1414463"/>
            <a:ext cx="3733800" cy="13716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30000"/>
              </a:lnSpc>
              <a:spcBef>
                <a:spcPct val="0"/>
              </a:spcBef>
              <a:buClrTx/>
              <a:buSzTx/>
              <a:buFontTx/>
              <a:buNone/>
            </a:pPr>
            <a:r>
              <a:rPr lang="en-US" altLang="zh-CN" dirty="0">
                <a:solidFill>
                  <a:srgbClr val="001D2E"/>
                </a:solidFill>
                <a:latin typeface="Times New Roman" panose="02020603050405020304" pitchFamily="18" charset="0"/>
              </a:rPr>
              <a:t>BF</a:t>
            </a:r>
            <a:r>
              <a:rPr lang="en-US" altLang="zh-CN" baseline="-25000" dirty="0">
                <a:solidFill>
                  <a:srgbClr val="001D2E"/>
                </a:solidFill>
                <a:latin typeface="Times New Roman" panose="02020603050405020304" pitchFamily="18" charset="0"/>
              </a:rPr>
              <a:t>3</a:t>
            </a:r>
            <a:r>
              <a:rPr lang="zh-CN" altLang="en-US" dirty="0">
                <a:solidFill>
                  <a:srgbClr val="001D2E"/>
                </a:solidFill>
                <a:latin typeface="Times New Roman" panose="02020603050405020304" pitchFamily="18" charset="0"/>
              </a:rPr>
              <a:t>的空间构型为平面三角形。</a:t>
            </a:r>
            <a:endParaRPr lang="zh-CN" altLang="en-US" dirty="0">
              <a:solidFill>
                <a:srgbClr val="001D2E"/>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53">
                                            <p:txEl>
                                              <p:charRg st="0" end="16"/>
                                            </p:txEl>
                                          </p:spTgt>
                                        </p:tgtEl>
                                        <p:attrNameLst>
                                          <p:attrName>style.visibility</p:attrName>
                                        </p:attrNameLst>
                                      </p:cBhvr>
                                      <p:to>
                                        <p:strVal val="visible"/>
                                      </p:to>
                                    </p:set>
                                    <p:animEffect transition="in" filter="wipe(left)">
                                      <p:cBhvr>
                                        <p:cTn id="7" dur="500"/>
                                        <p:tgtEl>
                                          <p:spTgt spid="17453">
                                            <p:txEl>
                                              <p:charRg st="0" end="1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454"/>
                                        </p:tgtEl>
                                        <p:attrNameLst>
                                          <p:attrName>style.visibility</p:attrName>
                                        </p:attrNameLst>
                                      </p:cBhvr>
                                      <p:to>
                                        <p:strVal val="visible"/>
                                      </p:to>
                                    </p:set>
                                    <p:animEffect transition="in" filter="wipe(left)">
                                      <p:cBhvr>
                                        <p:cTn id="12" dur="500"/>
                                        <p:tgtEl>
                                          <p:spTgt spid="17454"/>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528" fill="hold" nodeType="clickEffect">
                                  <p:stCondLst>
                                    <p:cond delay="0"/>
                                  </p:stCondLst>
                                  <p:childTnLst>
                                    <p:set>
                                      <p:cBhvr>
                                        <p:cTn id="16" dur="1" fill="hold">
                                          <p:stCondLst>
                                            <p:cond delay="0"/>
                                          </p:stCondLst>
                                        </p:cTn>
                                        <p:tgtEl>
                                          <p:spTgt spid="17457"/>
                                        </p:tgtEl>
                                        <p:attrNameLst>
                                          <p:attrName>style.visibility</p:attrName>
                                        </p:attrNameLst>
                                      </p:cBhvr>
                                      <p:to>
                                        <p:strVal val="visible"/>
                                      </p:to>
                                    </p:set>
                                    <p:anim calcmode="lin" valueType="num">
                                      <p:cBhvr>
                                        <p:cTn id="17" dur="500" fill="hold"/>
                                        <p:tgtEl>
                                          <p:spTgt spid="17457"/>
                                        </p:tgtEl>
                                        <p:attrNameLst>
                                          <p:attrName>ppt_w</p:attrName>
                                        </p:attrNameLst>
                                      </p:cBhvr>
                                      <p:tavLst>
                                        <p:tav tm="0">
                                          <p:val>
                                            <p:fltVal val="0.000000"/>
                                          </p:val>
                                        </p:tav>
                                        <p:tav tm="100000">
                                          <p:val>
                                            <p:strVal val="#ppt_w"/>
                                          </p:val>
                                        </p:tav>
                                      </p:tavLst>
                                    </p:anim>
                                    <p:anim calcmode="lin" valueType="num">
                                      <p:cBhvr>
                                        <p:cTn id="18" dur="500" fill="hold"/>
                                        <p:tgtEl>
                                          <p:spTgt spid="17457"/>
                                        </p:tgtEl>
                                        <p:attrNameLst>
                                          <p:attrName>ppt_h</p:attrName>
                                        </p:attrNameLst>
                                      </p:cBhvr>
                                      <p:tavLst>
                                        <p:tav tm="0">
                                          <p:val>
                                            <p:fltVal val="0.000000"/>
                                          </p:val>
                                        </p:tav>
                                        <p:tav tm="100000">
                                          <p:val>
                                            <p:strVal val="#ppt_h"/>
                                          </p:val>
                                        </p:tav>
                                      </p:tavLst>
                                    </p:anim>
                                    <p:anim calcmode="lin" valueType="num">
                                      <p:cBhvr>
                                        <p:cTn id="19" dur="500" fill="hold"/>
                                        <p:tgtEl>
                                          <p:spTgt spid="17457"/>
                                        </p:tgtEl>
                                        <p:attrNameLst>
                                          <p:attrName>ppt_x</p:attrName>
                                        </p:attrNameLst>
                                      </p:cBhvr>
                                      <p:tavLst>
                                        <p:tav tm="0">
                                          <p:val>
                                            <p:fltVal val="0.500000"/>
                                          </p:val>
                                        </p:tav>
                                        <p:tav tm="100000">
                                          <p:val>
                                            <p:strVal val="#ppt_x"/>
                                          </p:val>
                                        </p:tav>
                                      </p:tavLst>
                                    </p:anim>
                                    <p:anim calcmode="lin" valueType="num">
                                      <p:cBhvr>
                                        <p:cTn id="20" dur="500" fill="hold"/>
                                        <p:tgtEl>
                                          <p:spTgt spid="17457"/>
                                        </p:tgtEl>
                                        <p:attrNameLst>
                                          <p:attrName>ppt_y</p:attrName>
                                        </p:attrNameLst>
                                      </p:cBhvr>
                                      <p:tavLst>
                                        <p:tav tm="0">
                                          <p:val>
                                            <p:fltVal val="0.500000"/>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451">
                                            <p:txEl>
                                              <p:charRg st="0" end="10"/>
                                            </p:txEl>
                                          </p:spTgt>
                                        </p:tgtEl>
                                        <p:attrNameLst>
                                          <p:attrName>style.visibility</p:attrName>
                                        </p:attrNameLst>
                                      </p:cBhvr>
                                      <p:to>
                                        <p:strVal val="visible"/>
                                      </p:to>
                                    </p:set>
                                    <p:animEffect transition="in" filter="wipe(left)">
                                      <p:cBhvr>
                                        <p:cTn id="25" dur="500"/>
                                        <p:tgtEl>
                                          <p:spTgt spid="17451">
                                            <p:txEl>
                                              <p:charRg st="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7441"/>
                                        </p:tgtEl>
                                        <p:attrNameLst>
                                          <p:attrName>style.visibility</p:attrName>
                                        </p:attrNameLst>
                                      </p:cBhvr>
                                      <p:to>
                                        <p:strVal val="visible"/>
                                      </p:to>
                                    </p:set>
                                    <p:animEffect transition="in" filter="wipe(left)">
                                      <p:cBhvr>
                                        <p:cTn id="30" dur="500"/>
                                        <p:tgtEl>
                                          <p:spTgt spid="17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51" grpId="0" build="p"/>
      <p:bldP spid="1745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3010" name="标题 1025"/>
          <p:cNvSpPr>
            <a:spLocks noGrp="1" noRot="1"/>
          </p:cNvSpPr>
          <p:nvPr>
            <p:ph type="title"/>
          </p:nvPr>
        </p:nvSpPr>
        <p:spPr>
          <a:xfrm>
            <a:off x="611188" y="1268413"/>
            <a:ext cx="6553200" cy="609600"/>
          </a:xfrm>
        </p:spPr>
        <p:txBody>
          <a:bodyPr vert="horz" wrap="square" lIns="91440" tIns="45720" rIns="91440" bIns="45720" anchor="ctr" anchorCtr="0"/>
          <a:p>
            <a:pPr algn="l" eaLnBrk="1" hangingPunct="1"/>
            <a:r>
              <a:rPr lang="zh-CN" altLang="en-US" sz="3200" b="1" dirty="0">
                <a:solidFill>
                  <a:schemeClr val="tx1"/>
                </a:solidFill>
                <a:latin typeface="Times New Roman" panose="02020603050405020304" pitchFamily="18" charset="0"/>
                <a:ea typeface="黑体" panose="02010609060101010101" pitchFamily="49" charset="-122"/>
              </a:rPr>
              <a:t>一、离子键的形成(以</a:t>
            </a:r>
            <a:r>
              <a:rPr lang="en-US" altLang="zh-CN" sz="3200" b="1" dirty="0">
                <a:solidFill>
                  <a:schemeClr val="tx1"/>
                </a:solidFill>
                <a:latin typeface="Times New Roman" panose="02020603050405020304" pitchFamily="18" charset="0"/>
                <a:ea typeface="黑体" panose="02010609060101010101" pitchFamily="49" charset="-122"/>
              </a:rPr>
              <a:t>NaCl</a:t>
            </a:r>
            <a:r>
              <a:rPr lang="zh-CN" altLang="en-US" sz="3200" b="1" dirty="0">
                <a:solidFill>
                  <a:schemeClr val="tx1"/>
                </a:solidFill>
                <a:latin typeface="Times New Roman" panose="02020603050405020304" pitchFamily="18" charset="0"/>
                <a:ea typeface="黑体" panose="02010609060101010101" pitchFamily="49" charset="-122"/>
              </a:rPr>
              <a:t>为例)</a:t>
            </a:r>
            <a:endParaRPr lang="zh-CN" altLang="en-US" sz="3200" b="1" dirty="0">
              <a:solidFill>
                <a:schemeClr val="tx1"/>
              </a:solidFill>
              <a:latin typeface="Times New Roman" panose="02020603050405020304" pitchFamily="18" charset="0"/>
              <a:ea typeface="黑体" panose="02010609060101010101" pitchFamily="49" charset="-122"/>
            </a:endParaRPr>
          </a:p>
        </p:txBody>
      </p:sp>
      <p:sp>
        <p:nvSpPr>
          <p:cNvPr id="43011" name="内容占位符 1026"/>
          <p:cNvSpPr>
            <a:spLocks noGrp="1" noRot="1"/>
          </p:cNvSpPr>
          <p:nvPr>
            <p:ph idx="1"/>
          </p:nvPr>
        </p:nvSpPr>
        <p:spPr>
          <a:xfrm>
            <a:off x="250825" y="1916113"/>
            <a:ext cx="8569325" cy="2665412"/>
          </a:xfrm>
        </p:spPr>
        <p:txBody>
          <a:bodyPr vert="horz" wrap="square" lIns="91440" tIns="45720" rIns="91440" bIns="45720" anchor="t" anchorCtr="0"/>
          <a:p>
            <a:pPr marL="609600" indent="-609600" eaLnBrk="1" hangingPunct="1">
              <a:lnSpc>
                <a:spcPct val="110000"/>
              </a:lnSpc>
              <a:spcBef>
                <a:spcPct val="10000"/>
              </a:spcBef>
              <a:buSzPct val="85000"/>
            </a:pPr>
            <a:r>
              <a:rPr lang="zh-CN" altLang="en-US" sz="2800" b="1" dirty="0">
                <a:solidFill>
                  <a:srgbClr val="000000"/>
                </a:solidFill>
                <a:latin typeface="Times New Roman" panose="02020603050405020304" pitchFamily="18" charset="0"/>
              </a:rPr>
              <a:t>当电负性小的活泼金属原子</a:t>
            </a:r>
            <a:r>
              <a:rPr lang="en-US" altLang="zh-CN" sz="2800" b="1" dirty="0">
                <a:solidFill>
                  <a:srgbClr val="000000"/>
                </a:solidFill>
                <a:latin typeface="Times New Roman" panose="02020603050405020304" pitchFamily="18" charset="0"/>
              </a:rPr>
              <a:t>Na</a:t>
            </a:r>
            <a:r>
              <a:rPr lang="zh-CN" altLang="en-US" sz="2800" b="1" dirty="0">
                <a:solidFill>
                  <a:srgbClr val="000000"/>
                </a:solidFill>
                <a:latin typeface="Times New Roman" panose="02020603050405020304" pitchFamily="18" charset="0"/>
              </a:rPr>
              <a:t>与电负性大的活泼非金属原子</a:t>
            </a:r>
            <a:r>
              <a:rPr lang="en-US" altLang="zh-CN" sz="2800" b="1" dirty="0">
                <a:solidFill>
                  <a:srgbClr val="000000"/>
                </a:solidFill>
                <a:latin typeface="Times New Roman" panose="02020603050405020304" pitchFamily="18" charset="0"/>
              </a:rPr>
              <a:t>Cl</a:t>
            </a:r>
            <a:r>
              <a:rPr lang="zh-CN" altLang="en-US" sz="2800" b="1" dirty="0">
                <a:solidFill>
                  <a:srgbClr val="000000"/>
                </a:solidFill>
                <a:latin typeface="Times New Roman" panose="02020603050405020304" pitchFamily="18" charset="0"/>
              </a:rPr>
              <a:t>相遇时，他们都有达到稳定的稀有气体结构的倾向，原子间易发生电子的转移</a:t>
            </a:r>
            <a:endParaRPr lang="zh-CN" altLang="en-US" sz="2800" b="1" dirty="0">
              <a:solidFill>
                <a:srgbClr val="000000"/>
              </a:solidFill>
              <a:latin typeface="Times New Roman" panose="02020603050405020304" pitchFamily="18" charset="0"/>
            </a:endParaRPr>
          </a:p>
          <a:p>
            <a:pPr marL="609600" indent="-609600" eaLnBrk="1" hangingPunct="1">
              <a:lnSpc>
                <a:spcPct val="110000"/>
              </a:lnSpc>
              <a:spcBef>
                <a:spcPct val="10000"/>
              </a:spcBef>
              <a:buSzPct val="85000"/>
            </a:pPr>
            <a:r>
              <a:rPr lang="zh-CN" altLang="en-US" sz="2800" b="1" dirty="0">
                <a:solidFill>
                  <a:srgbClr val="000000"/>
                </a:solidFill>
                <a:latin typeface="Times New Roman" panose="02020603050405020304" pitchFamily="18" charset="0"/>
              </a:rPr>
              <a:t>活泼金属</a:t>
            </a:r>
            <a:r>
              <a:rPr lang="en-US" altLang="zh-CN" sz="2800" b="1" dirty="0">
                <a:solidFill>
                  <a:srgbClr val="000000"/>
                </a:solidFill>
                <a:latin typeface="Times New Roman" panose="02020603050405020304" pitchFamily="18" charset="0"/>
              </a:rPr>
              <a:t>Na</a:t>
            </a:r>
            <a:r>
              <a:rPr lang="zh-CN" altLang="en-US" sz="2800" b="1" dirty="0">
                <a:solidFill>
                  <a:srgbClr val="000000"/>
                </a:solidFill>
                <a:latin typeface="Times New Roman" panose="02020603050405020304" pitchFamily="18" charset="0"/>
              </a:rPr>
              <a:t>原子失去最外层的1个电子而成为钠离子，活泼非金属原子</a:t>
            </a:r>
            <a:r>
              <a:rPr lang="en-US" altLang="zh-CN" sz="2800" b="1" dirty="0">
                <a:solidFill>
                  <a:srgbClr val="000000"/>
                </a:solidFill>
                <a:latin typeface="Times New Roman" panose="02020603050405020304" pitchFamily="18" charset="0"/>
              </a:rPr>
              <a:t>Cl</a:t>
            </a:r>
            <a:r>
              <a:rPr lang="zh-CN" altLang="en-US" sz="2800" b="1" dirty="0">
                <a:solidFill>
                  <a:srgbClr val="000000"/>
                </a:solidFill>
                <a:latin typeface="Times New Roman" panose="02020603050405020304" pitchFamily="18" charset="0"/>
              </a:rPr>
              <a:t>易获得</a:t>
            </a:r>
            <a:r>
              <a:rPr lang="en-US" altLang="zh-CN" sz="2800" b="1" dirty="0">
                <a:solidFill>
                  <a:srgbClr val="000000"/>
                </a:solidFill>
                <a:latin typeface="Times New Roman" panose="02020603050405020304" pitchFamily="18" charset="0"/>
              </a:rPr>
              <a:t>1</a:t>
            </a:r>
            <a:r>
              <a:rPr lang="zh-CN" altLang="en-US" sz="2800" b="1" dirty="0">
                <a:solidFill>
                  <a:srgbClr val="000000"/>
                </a:solidFill>
                <a:latin typeface="Times New Roman" panose="02020603050405020304" pitchFamily="18" charset="0"/>
              </a:rPr>
              <a:t>个电子而氯离子</a:t>
            </a:r>
            <a:endParaRPr lang="zh-CN" altLang="en-US" sz="2800" b="1" dirty="0">
              <a:solidFill>
                <a:srgbClr val="000000"/>
              </a:solidFill>
              <a:latin typeface="Times New Roman" panose="02020603050405020304" pitchFamily="18" charset="0"/>
            </a:endParaRPr>
          </a:p>
        </p:txBody>
      </p:sp>
      <p:sp>
        <p:nvSpPr>
          <p:cNvPr id="1028" name="文本框 1027"/>
          <p:cNvSpPr txBox="1"/>
          <p:nvPr/>
        </p:nvSpPr>
        <p:spPr>
          <a:xfrm>
            <a:off x="1330325" y="4797425"/>
            <a:ext cx="2554288"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dirty="0">
                <a:solidFill>
                  <a:srgbClr val="000000"/>
                </a:solidFill>
                <a:latin typeface="Times New Roman" panose="02020603050405020304" pitchFamily="18" charset="0"/>
              </a:rPr>
              <a:t>Na:1s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2s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2p</a:t>
            </a:r>
            <a:r>
              <a:rPr lang="en-US" altLang="zh-CN" sz="2800" b="1" baseline="30000" dirty="0">
                <a:solidFill>
                  <a:srgbClr val="000000"/>
                </a:solidFill>
                <a:latin typeface="Times New Roman" panose="02020603050405020304" pitchFamily="18" charset="0"/>
              </a:rPr>
              <a:t>6</a:t>
            </a:r>
            <a:r>
              <a:rPr lang="en-US" altLang="zh-CN" sz="2800" b="1" dirty="0">
                <a:solidFill>
                  <a:srgbClr val="000000"/>
                </a:solidFill>
                <a:latin typeface="Times New Roman" panose="02020603050405020304" pitchFamily="18" charset="0"/>
              </a:rPr>
              <a:t>3s</a:t>
            </a:r>
            <a:r>
              <a:rPr lang="en-US" altLang="zh-CN" sz="2800" b="1" baseline="30000" dirty="0">
                <a:solidFill>
                  <a:srgbClr val="000000"/>
                </a:solidFill>
                <a:latin typeface="Times New Roman" panose="02020603050405020304" pitchFamily="18" charset="0"/>
              </a:rPr>
              <a:t>1</a:t>
            </a:r>
            <a:endParaRPr lang="en-US" altLang="zh-CN" sz="2800" b="1" baseline="30000" dirty="0">
              <a:solidFill>
                <a:srgbClr val="000000"/>
              </a:solidFill>
              <a:latin typeface="Times New Roman" panose="02020603050405020304" pitchFamily="18" charset="0"/>
            </a:endParaRPr>
          </a:p>
        </p:txBody>
      </p:sp>
      <p:sp>
        <p:nvSpPr>
          <p:cNvPr id="1029" name="文本框 1028"/>
          <p:cNvSpPr txBox="1"/>
          <p:nvPr/>
        </p:nvSpPr>
        <p:spPr>
          <a:xfrm>
            <a:off x="4930775" y="4797425"/>
            <a:ext cx="3017838"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dirty="0">
                <a:solidFill>
                  <a:srgbClr val="000000"/>
                </a:solidFill>
                <a:latin typeface="Times New Roman" panose="02020603050405020304" pitchFamily="18" charset="0"/>
              </a:rPr>
              <a:t>Cl:1s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2s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2p</a:t>
            </a:r>
            <a:r>
              <a:rPr lang="en-US" altLang="zh-CN" sz="2800" b="1" baseline="30000" dirty="0">
                <a:solidFill>
                  <a:srgbClr val="000000"/>
                </a:solidFill>
                <a:latin typeface="Times New Roman" panose="02020603050405020304" pitchFamily="18" charset="0"/>
              </a:rPr>
              <a:t>6</a:t>
            </a:r>
            <a:r>
              <a:rPr lang="en-US" altLang="zh-CN" sz="2800" b="1" dirty="0">
                <a:solidFill>
                  <a:srgbClr val="000000"/>
                </a:solidFill>
                <a:latin typeface="Times New Roman" panose="02020603050405020304" pitchFamily="18" charset="0"/>
              </a:rPr>
              <a:t>3s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3p</a:t>
            </a:r>
            <a:r>
              <a:rPr lang="en-US" altLang="zh-CN" sz="2800" b="1" baseline="30000" dirty="0">
                <a:solidFill>
                  <a:srgbClr val="000000"/>
                </a:solidFill>
                <a:latin typeface="Times New Roman" panose="02020603050405020304" pitchFamily="18" charset="0"/>
              </a:rPr>
              <a:t>5</a:t>
            </a:r>
            <a:endParaRPr lang="en-US" altLang="zh-CN" sz="2800" b="1" dirty="0">
              <a:solidFill>
                <a:srgbClr val="000000"/>
              </a:solidFill>
              <a:latin typeface="Times New Roman" panose="02020603050405020304" pitchFamily="18" charset="0"/>
            </a:endParaRPr>
          </a:p>
        </p:txBody>
      </p:sp>
      <p:sp>
        <p:nvSpPr>
          <p:cNvPr id="43014" name="矩形 1029"/>
          <p:cNvSpPr/>
          <p:nvPr/>
        </p:nvSpPr>
        <p:spPr>
          <a:xfrm>
            <a:off x="1547813" y="484188"/>
            <a:ext cx="604837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10.1  </a:t>
            </a:r>
            <a:r>
              <a:rPr lang="zh-CN" altLang="en-US" sz="3600" b="1" dirty="0">
                <a:solidFill>
                  <a:schemeClr val="tx2"/>
                </a:solidFill>
                <a:latin typeface="Times New Roman" panose="02020603050405020304" pitchFamily="18" charset="0"/>
                <a:ea typeface="黑体" panose="02010609060101010101" pitchFamily="49" charset="-122"/>
              </a:rPr>
              <a:t>离子键理论</a:t>
            </a:r>
            <a:endParaRPr lang="zh-CN" altLang="en-US" sz="3600" b="1" dirty="0">
              <a:solidFill>
                <a:schemeClr val="tx2"/>
              </a:solidFill>
              <a:latin typeface="Times New Roman" panose="02020603050405020304" pitchFamily="18" charset="0"/>
              <a:ea typeface="黑体" panose="02010609060101010101" pitchFamily="49" charset="-122"/>
            </a:endParaRPr>
          </a:p>
        </p:txBody>
      </p:sp>
      <p:sp>
        <p:nvSpPr>
          <p:cNvPr id="1031" name="文本框 1030"/>
          <p:cNvSpPr txBox="1"/>
          <p:nvPr/>
        </p:nvSpPr>
        <p:spPr>
          <a:xfrm>
            <a:off x="1331913" y="5229225"/>
            <a:ext cx="2808287"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dirty="0">
                <a:solidFill>
                  <a:srgbClr val="000000"/>
                </a:solidFill>
                <a:latin typeface="Times New Roman" panose="02020603050405020304" pitchFamily="18" charset="0"/>
              </a:rPr>
              <a:t>Na</a:t>
            </a:r>
            <a:r>
              <a:rPr lang="zh-CN" altLang="en-US"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:1s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2s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2p</a:t>
            </a:r>
            <a:r>
              <a:rPr lang="en-US" altLang="zh-CN" sz="2800" b="1" baseline="30000" dirty="0">
                <a:solidFill>
                  <a:srgbClr val="000000"/>
                </a:solidFill>
                <a:latin typeface="Times New Roman" panose="02020603050405020304" pitchFamily="18" charset="0"/>
              </a:rPr>
              <a:t>6</a:t>
            </a:r>
            <a:endParaRPr lang="en-US" altLang="zh-CN" sz="2800" b="1" baseline="30000" dirty="0">
              <a:solidFill>
                <a:srgbClr val="FF0066"/>
              </a:solidFill>
              <a:latin typeface="Times New Roman" panose="02020603050405020304" pitchFamily="18" charset="0"/>
            </a:endParaRPr>
          </a:p>
        </p:txBody>
      </p:sp>
      <p:sp>
        <p:nvSpPr>
          <p:cNvPr id="1032" name="文本框 1031"/>
          <p:cNvSpPr txBox="1"/>
          <p:nvPr/>
        </p:nvSpPr>
        <p:spPr>
          <a:xfrm>
            <a:off x="4930775" y="5229225"/>
            <a:ext cx="352901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dirty="0">
                <a:solidFill>
                  <a:srgbClr val="000000"/>
                </a:solidFill>
                <a:latin typeface="Times New Roman" panose="02020603050405020304" pitchFamily="18" charset="0"/>
              </a:rPr>
              <a:t>Cl</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:1s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2s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2p</a:t>
            </a:r>
            <a:r>
              <a:rPr lang="en-US" altLang="zh-CN" sz="2800" b="1" baseline="30000" dirty="0">
                <a:solidFill>
                  <a:srgbClr val="000000"/>
                </a:solidFill>
                <a:latin typeface="Times New Roman" panose="02020603050405020304" pitchFamily="18" charset="0"/>
              </a:rPr>
              <a:t>6</a:t>
            </a:r>
            <a:r>
              <a:rPr lang="en-US" altLang="zh-CN" sz="2800" b="1" dirty="0">
                <a:solidFill>
                  <a:srgbClr val="000000"/>
                </a:solidFill>
                <a:latin typeface="Times New Roman" panose="02020603050405020304" pitchFamily="18" charset="0"/>
              </a:rPr>
              <a:t>3s</a:t>
            </a:r>
            <a:r>
              <a:rPr lang="en-US" altLang="zh-CN" sz="2800" b="1" baseline="30000" dirty="0">
                <a:solidFill>
                  <a:srgbClr val="000000"/>
                </a:solidFill>
                <a:latin typeface="Times New Roman" panose="02020603050405020304" pitchFamily="18" charset="0"/>
              </a:rPr>
              <a:t>2</a:t>
            </a:r>
            <a:r>
              <a:rPr lang="en-US" altLang="zh-CN" sz="2800" b="1" dirty="0">
                <a:solidFill>
                  <a:srgbClr val="FF0066"/>
                </a:solidFill>
                <a:latin typeface="Times New Roman" panose="02020603050405020304" pitchFamily="18" charset="0"/>
              </a:rPr>
              <a:t>3p</a:t>
            </a:r>
            <a:r>
              <a:rPr lang="en-US" altLang="zh-CN" sz="2800" b="1" baseline="30000" dirty="0">
                <a:solidFill>
                  <a:srgbClr val="FF0066"/>
                </a:solidFill>
                <a:latin typeface="Times New Roman" panose="02020603050405020304" pitchFamily="18" charset="0"/>
              </a:rPr>
              <a:t>6</a:t>
            </a:r>
            <a:endParaRPr lang="en-US" altLang="zh-CN" sz="2800" b="1" dirty="0">
              <a:solidFill>
                <a:srgbClr val="FF0066"/>
              </a:solidFill>
              <a:latin typeface="Times New Roman" panose="02020603050405020304" pitchFamily="18" charset="0"/>
            </a:endParaRPr>
          </a:p>
        </p:txBody>
      </p:sp>
      <p:sp>
        <p:nvSpPr>
          <p:cNvPr id="1033" name="左弧形箭头 1032"/>
          <p:cNvSpPr/>
          <p:nvPr/>
        </p:nvSpPr>
        <p:spPr>
          <a:xfrm>
            <a:off x="1042988" y="5013325"/>
            <a:ext cx="360362" cy="647700"/>
          </a:xfrm>
          <a:prstGeom prst="curvedRightArrow">
            <a:avLst>
              <a:gd name="adj1" fmla="val 27841"/>
              <a:gd name="adj2" fmla="val 71894"/>
              <a:gd name="adj3" fmla="val 33282"/>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034" name="左弧形箭头 1033"/>
          <p:cNvSpPr/>
          <p:nvPr/>
        </p:nvSpPr>
        <p:spPr>
          <a:xfrm>
            <a:off x="4643438" y="5013325"/>
            <a:ext cx="360362" cy="647700"/>
          </a:xfrm>
          <a:prstGeom prst="curvedRightArrow">
            <a:avLst>
              <a:gd name="adj1" fmla="val 27841"/>
              <a:gd name="adj2" fmla="val 71894"/>
              <a:gd name="adj3" fmla="val 33282"/>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43019" name="直接连接符 1034"/>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ox(in)">
                                      <p:cBhvr>
                                        <p:cTn id="7" dur="500"/>
                                        <p:tgtEl>
                                          <p:spTgt spid="1028"/>
                                        </p:tgtEl>
                                      </p:cBhvr>
                                    </p:animEffect>
                                  </p:childTnLst>
                                </p:cTn>
                              </p:par>
                            </p:childTnLst>
                          </p:cTn>
                        </p:par>
                        <p:par>
                          <p:cTn id="8" fill="hold">
                            <p:stCondLst>
                              <p:cond delay="500"/>
                            </p:stCondLst>
                            <p:childTnLst>
                              <p:par>
                                <p:cTn id="9" presetID="8" presetClass="entr" presetSubtype="16" fill="hold" grpId="0" nodeType="afterEffect">
                                  <p:stCondLst>
                                    <p:cond delay="0"/>
                                  </p:stCondLst>
                                  <p:childTnLst>
                                    <p:set>
                                      <p:cBhvr>
                                        <p:cTn id="10" dur="1" fill="hold">
                                          <p:stCondLst>
                                            <p:cond delay="0"/>
                                          </p:stCondLst>
                                        </p:cTn>
                                        <p:tgtEl>
                                          <p:spTgt spid="1029"/>
                                        </p:tgtEl>
                                        <p:attrNameLst>
                                          <p:attrName>style.visibility</p:attrName>
                                        </p:attrNameLst>
                                      </p:cBhvr>
                                      <p:to>
                                        <p:strVal val="visible"/>
                                      </p:to>
                                    </p:set>
                                    <p:animEffect transition="in" filter="diamond(in)">
                                      <p:cBhvr>
                                        <p:cTn id="11" dur="500"/>
                                        <p:tgtEl>
                                          <p:spTgt spid="1029"/>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ntr" presetSubtype="16" fill="hold" grpId="0" nodeType="clickEffect">
                                  <p:stCondLst>
                                    <p:cond delay="0"/>
                                  </p:stCondLst>
                                  <p:childTnLst>
                                    <p:set>
                                      <p:cBhvr>
                                        <p:cTn id="15" dur="1" fill="hold">
                                          <p:stCondLst>
                                            <p:cond delay="0"/>
                                          </p:stCondLst>
                                        </p:cTn>
                                        <p:tgtEl>
                                          <p:spTgt spid="1031"/>
                                        </p:tgtEl>
                                        <p:attrNameLst>
                                          <p:attrName>style.visibility</p:attrName>
                                        </p:attrNameLst>
                                      </p:cBhvr>
                                      <p:to>
                                        <p:strVal val="visible"/>
                                      </p:to>
                                    </p:set>
                                    <p:animEffect transition="in" filter="diamond(in)">
                                      <p:cBhvr>
                                        <p:cTn id="16" dur="500"/>
                                        <p:tgtEl>
                                          <p:spTgt spid="1031"/>
                                        </p:tgtEl>
                                      </p:cBhvr>
                                    </p:animEffect>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033"/>
                                        </p:tgtEl>
                                        <p:attrNameLst>
                                          <p:attrName>style.visibility</p:attrName>
                                        </p:attrNameLst>
                                      </p:cBhvr>
                                      <p:to>
                                        <p:strVal val="visible"/>
                                      </p:to>
                                    </p:set>
                                    <p:anim calcmode="lin" valueType="num">
                                      <p:cBhvr additive="base">
                                        <p:cTn id="20" dur="500" fill="hold"/>
                                        <p:tgtEl>
                                          <p:spTgt spid="1033"/>
                                        </p:tgtEl>
                                        <p:attrNameLst>
                                          <p:attrName>ppt_x</p:attrName>
                                        </p:attrNameLst>
                                      </p:cBhvr>
                                      <p:tavLst>
                                        <p:tav tm="0">
                                          <p:val>
                                            <p:strVal val="#ppt_x"/>
                                          </p:val>
                                        </p:tav>
                                        <p:tav tm="100000">
                                          <p:val>
                                            <p:strVal val="#ppt_x"/>
                                          </p:val>
                                        </p:tav>
                                      </p:tavLst>
                                    </p:anim>
                                    <p:anim calcmode="lin" valueType="num">
                                      <p:cBhvr additive="base">
                                        <p:cTn id="21" dur="500" fill="hold"/>
                                        <p:tgtEl>
                                          <p:spTgt spid="1033"/>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4" presetClass="entr" presetSubtype="16" fill="hold" grpId="0" nodeType="afterEffect">
                                  <p:stCondLst>
                                    <p:cond delay="0"/>
                                  </p:stCondLst>
                                  <p:childTnLst>
                                    <p:set>
                                      <p:cBhvr>
                                        <p:cTn id="24" dur="1" fill="hold">
                                          <p:stCondLst>
                                            <p:cond delay="0"/>
                                          </p:stCondLst>
                                        </p:cTn>
                                        <p:tgtEl>
                                          <p:spTgt spid="1032"/>
                                        </p:tgtEl>
                                        <p:attrNameLst>
                                          <p:attrName>style.visibility</p:attrName>
                                        </p:attrNameLst>
                                      </p:cBhvr>
                                      <p:to>
                                        <p:strVal val="visible"/>
                                      </p:to>
                                    </p:set>
                                    <p:animEffect transition="in" filter="box(in)">
                                      <p:cBhvr>
                                        <p:cTn id="25" dur="500"/>
                                        <p:tgtEl>
                                          <p:spTgt spid="1032"/>
                                        </p:tgtEl>
                                      </p:cBhvr>
                                    </p:animEffect>
                                  </p:childTnLst>
                                </p:cTn>
                              </p:par>
                            </p:childTnLst>
                          </p:cTn>
                        </p:par>
                        <p:par>
                          <p:cTn id="26" fill="hold">
                            <p:stCondLst>
                              <p:cond delay="1500"/>
                            </p:stCondLst>
                            <p:childTnLst>
                              <p:par>
                                <p:cTn id="27" presetID="2" presetClass="entr" presetSubtype="4" fill="hold" nodeType="afterEffect">
                                  <p:stCondLst>
                                    <p:cond delay="0"/>
                                  </p:stCondLst>
                                  <p:childTnLst>
                                    <p:set>
                                      <p:cBhvr>
                                        <p:cTn id="28" dur="1" fill="hold">
                                          <p:stCondLst>
                                            <p:cond delay="0"/>
                                          </p:stCondLst>
                                        </p:cTn>
                                        <p:tgtEl>
                                          <p:spTgt spid="1034"/>
                                        </p:tgtEl>
                                        <p:attrNameLst>
                                          <p:attrName>style.visibility</p:attrName>
                                        </p:attrNameLst>
                                      </p:cBhvr>
                                      <p:to>
                                        <p:strVal val="visible"/>
                                      </p:to>
                                    </p:set>
                                    <p:anim calcmode="lin" valueType="num">
                                      <p:cBhvr additive="base">
                                        <p:cTn id="29" dur="500" fill="hold"/>
                                        <p:tgtEl>
                                          <p:spTgt spid="1034"/>
                                        </p:tgtEl>
                                        <p:attrNameLst>
                                          <p:attrName>ppt_x</p:attrName>
                                        </p:attrNameLst>
                                      </p:cBhvr>
                                      <p:tavLst>
                                        <p:tav tm="0">
                                          <p:val>
                                            <p:strVal val="#ppt_x"/>
                                          </p:val>
                                        </p:tav>
                                        <p:tav tm="100000">
                                          <p:val>
                                            <p:strVal val="#ppt_x"/>
                                          </p:val>
                                        </p:tav>
                                      </p:tavLst>
                                    </p:anim>
                                    <p:anim calcmode="lin" valueType="num">
                                      <p:cBhvr additive="base">
                                        <p:cTn id="30"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029" grpId="0"/>
      <p:bldP spid="1031" grpId="0"/>
      <p:bldP spid="10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8546" name="ShockwaveFlash1"/>
          <p:cNvPicPr/>
          <p:nvPr/>
        </p:nvPicPr>
        <p:blipFill>
          <a:blip r:embed="rId1"/>
          <a:stretch>
            <a:fillRect/>
          </a:stretch>
        </p:blipFill>
        <p:spPr>
          <a:xfrm>
            <a:off x="514350" y="941388"/>
            <a:ext cx="8280400" cy="5183187"/>
          </a:xfrm>
          <a:prstGeom prst="rect">
            <a:avLst/>
          </a:prstGeom>
          <a:noFill/>
          <a:ln w="9525">
            <a:noFill/>
          </a:ln>
        </p:spPr>
      </p:pic>
      <p:sp>
        <p:nvSpPr>
          <p:cNvPr id="108547" name="文本框 162846"/>
          <p:cNvSpPr txBox="1"/>
          <p:nvPr/>
        </p:nvSpPr>
        <p:spPr>
          <a:xfrm>
            <a:off x="3162300" y="290513"/>
            <a:ext cx="2819400" cy="650875"/>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(b)sp</a:t>
            </a:r>
            <a:r>
              <a:rPr lang="en-US" altLang="zh-CN" sz="3600" b="1" baseline="30000" dirty="0">
                <a:solidFill>
                  <a:schemeClr val="tx2"/>
                </a:solidFill>
                <a:latin typeface="Times New Roman" panose="02020603050405020304" pitchFamily="18" charset="0"/>
                <a:ea typeface="黑体" panose="02010609060101010101" pitchFamily="49" charset="-122"/>
              </a:rPr>
              <a:t>2</a:t>
            </a:r>
            <a:r>
              <a:rPr lang="zh-CN" altLang="en-US" sz="3600" b="1" dirty="0">
                <a:solidFill>
                  <a:schemeClr val="tx2"/>
                </a:solidFill>
                <a:latin typeface="Times New Roman" panose="02020603050405020304" pitchFamily="18" charset="0"/>
                <a:ea typeface="黑体" panose="02010609060101010101" pitchFamily="49" charset="-122"/>
              </a:rPr>
              <a:t>杂化  </a:t>
            </a:r>
            <a:endParaRPr lang="zh-CN" altLang="en-US" sz="3600" b="1" dirty="0">
              <a:solidFill>
                <a:schemeClr val="tx2"/>
              </a:solidFill>
              <a:latin typeface="Times New Roman" panose="02020603050405020304" pitchFamily="18" charset="0"/>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graphicFrame>
        <p:nvGraphicFramePr>
          <p:cNvPr id="109570" name="对象 162818"/>
          <p:cNvGraphicFramePr/>
          <p:nvPr/>
        </p:nvGraphicFramePr>
        <p:xfrm>
          <a:off x="8064500" y="5948363"/>
          <a:ext cx="584200" cy="547687"/>
        </p:xfrm>
        <a:graphic>
          <a:graphicData uri="http://schemas.openxmlformats.org/presentationml/2006/ole">
            <mc:AlternateContent xmlns:mc="http://schemas.openxmlformats.org/markup-compatibility/2006">
              <mc:Choice xmlns:v="urn:schemas-microsoft-com:vml" Requires="v">
                <p:oleObj spid="_x0000_s3094" name="" r:id="rId1" imgW="3695700" imgH="3467100" progId="MS_ClipArt_Gallery.2">
                  <p:embed/>
                </p:oleObj>
              </mc:Choice>
              <mc:Fallback>
                <p:oleObj name="" r:id="rId1" imgW="3695700" imgH="3467100" progId="MS_ClipArt_Gallery.2">
                  <p:embed/>
                  <p:pic>
                    <p:nvPicPr>
                      <p:cNvPr id="0" name="图片 3093"/>
                      <p:cNvPicPr/>
                      <p:nvPr/>
                    </p:nvPicPr>
                    <p:blipFill>
                      <a:blip r:embed="rId2"/>
                      <a:stretch>
                        <a:fillRect/>
                      </a:stretch>
                    </p:blipFill>
                    <p:spPr>
                      <a:xfrm>
                        <a:off x="8064500" y="5948363"/>
                        <a:ext cx="584200" cy="547687"/>
                      </a:xfrm>
                      <a:prstGeom prst="rect">
                        <a:avLst/>
                      </a:prstGeom>
                      <a:noFill/>
                      <a:ln w="38100">
                        <a:noFill/>
                        <a:miter/>
                      </a:ln>
                    </p:spPr>
                  </p:pic>
                </p:oleObj>
              </mc:Fallback>
            </mc:AlternateContent>
          </a:graphicData>
        </a:graphic>
      </p:graphicFrame>
      <p:grpSp>
        <p:nvGrpSpPr>
          <p:cNvPr id="162828" name="组合 162827"/>
          <p:cNvGrpSpPr/>
          <p:nvPr/>
        </p:nvGrpSpPr>
        <p:grpSpPr>
          <a:xfrm rot="-4892758">
            <a:off x="957263" y="2325688"/>
            <a:ext cx="1431925" cy="1190625"/>
            <a:chOff x="4128" y="1338"/>
            <a:chExt cx="626" cy="558"/>
          </a:xfrm>
        </p:grpSpPr>
        <p:sp>
          <p:nvSpPr>
            <p:cNvPr id="109593" name="任意多边形 162828"/>
            <p:cNvSpPr/>
            <p:nvPr/>
          </p:nvSpPr>
          <p:spPr>
            <a:xfrm>
              <a:off x="4276" y="1338"/>
              <a:ext cx="478" cy="414"/>
            </a:xfrm>
            <a:custGeom>
              <a:avLst/>
              <a:gdLst/>
              <a:ahLst/>
              <a:cxnLst>
                <a:cxn ang="0">
                  <a:pos x="0" y="320"/>
                </a:cxn>
                <a:cxn ang="0">
                  <a:pos x="64" y="119"/>
                </a:cxn>
                <a:cxn ang="0">
                  <a:pos x="171" y="12"/>
                </a:cxn>
                <a:cxn ang="0">
                  <a:pos x="335" y="48"/>
                </a:cxn>
                <a:cxn ang="0">
                  <a:pos x="349" y="198"/>
                </a:cxn>
                <a:cxn ang="0">
                  <a:pos x="221" y="284"/>
                </a:cxn>
                <a:cxn ang="0">
                  <a:pos x="7" y="320"/>
                </a:cxn>
              </a:cxnLst>
              <a:pathLst>
                <a:path w="620" h="536">
                  <a:moveTo>
                    <a:pt x="0" y="536"/>
                  </a:moveTo>
                  <a:cubicBezTo>
                    <a:pt x="18" y="480"/>
                    <a:pt x="60" y="286"/>
                    <a:pt x="108" y="200"/>
                  </a:cubicBezTo>
                  <a:cubicBezTo>
                    <a:pt x="156" y="114"/>
                    <a:pt x="212" y="40"/>
                    <a:pt x="288" y="20"/>
                  </a:cubicBezTo>
                  <a:cubicBezTo>
                    <a:pt x="364" y="0"/>
                    <a:pt x="514" y="28"/>
                    <a:pt x="564" y="80"/>
                  </a:cubicBezTo>
                  <a:cubicBezTo>
                    <a:pt x="614" y="132"/>
                    <a:pt x="620" y="266"/>
                    <a:pt x="588" y="332"/>
                  </a:cubicBezTo>
                  <a:cubicBezTo>
                    <a:pt x="556" y="398"/>
                    <a:pt x="468" y="442"/>
                    <a:pt x="372" y="476"/>
                  </a:cubicBezTo>
                  <a:cubicBezTo>
                    <a:pt x="276" y="510"/>
                    <a:pt x="144" y="523"/>
                    <a:pt x="12" y="536"/>
                  </a:cubicBezTo>
                </a:path>
              </a:pathLst>
            </a:custGeom>
            <a:noFill/>
            <a:ln w="38100" cap="flat" cmpd="sng">
              <a:solidFill>
                <a:srgbClr val="FF0066">
                  <a:alpha val="100000"/>
                </a:srgbClr>
              </a:solidFill>
              <a:prstDash val="solid"/>
              <a:round/>
              <a:headEnd type="none" w="med" len="med"/>
              <a:tailEnd type="none" w="med" len="med"/>
            </a:ln>
          </p:spPr>
          <p:txBody>
            <a:bodyPr/>
            <a:p>
              <a:endParaRPr lang="zh-CN" altLang="en-US"/>
            </a:p>
          </p:txBody>
        </p:sp>
        <p:sp>
          <p:nvSpPr>
            <p:cNvPr id="109594" name="任意多边形 162829"/>
            <p:cNvSpPr/>
            <p:nvPr/>
          </p:nvSpPr>
          <p:spPr>
            <a:xfrm flipH="1" flipV="1">
              <a:off x="4128" y="1764"/>
              <a:ext cx="152" cy="132"/>
            </a:xfrm>
            <a:custGeom>
              <a:avLst/>
              <a:gdLst/>
              <a:ahLst/>
              <a:cxnLst>
                <a:cxn ang="0">
                  <a:pos x="0" y="33"/>
                </a:cxn>
                <a:cxn ang="0">
                  <a:pos x="6" y="12"/>
                </a:cxn>
                <a:cxn ang="0">
                  <a:pos x="17" y="1"/>
                </a:cxn>
                <a:cxn ang="0">
                  <a:pos x="34" y="5"/>
                </a:cxn>
                <a:cxn ang="0">
                  <a:pos x="35" y="20"/>
                </a:cxn>
                <a:cxn ang="0">
                  <a:pos x="22" y="29"/>
                </a:cxn>
                <a:cxn ang="0">
                  <a:pos x="1" y="33"/>
                </a:cxn>
              </a:cxnLst>
              <a:pathLst>
                <a:path w="620" h="536">
                  <a:moveTo>
                    <a:pt x="0" y="536"/>
                  </a:moveTo>
                  <a:cubicBezTo>
                    <a:pt x="18" y="480"/>
                    <a:pt x="60" y="286"/>
                    <a:pt x="108" y="200"/>
                  </a:cubicBezTo>
                  <a:cubicBezTo>
                    <a:pt x="156" y="114"/>
                    <a:pt x="212" y="40"/>
                    <a:pt x="288" y="20"/>
                  </a:cubicBezTo>
                  <a:cubicBezTo>
                    <a:pt x="364" y="0"/>
                    <a:pt x="514" y="28"/>
                    <a:pt x="564" y="80"/>
                  </a:cubicBezTo>
                  <a:cubicBezTo>
                    <a:pt x="614" y="132"/>
                    <a:pt x="620" y="266"/>
                    <a:pt x="588" y="332"/>
                  </a:cubicBezTo>
                  <a:cubicBezTo>
                    <a:pt x="556" y="398"/>
                    <a:pt x="468" y="442"/>
                    <a:pt x="372" y="476"/>
                  </a:cubicBezTo>
                  <a:cubicBezTo>
                    <a:pt x="276" y="510"/>
                    <a:pt x="144" y="523"/>
                    <a:pt x="12" y="536"/>
                  </a:cubicBezTo>
                </a:path>
              </a:pathLst>
            </a:custGeom>
            <a:noFill/>
            <a:ln w="38100" cap="flat" cmpd="sng">
              <a:solidFill>
                <a:srgbClr val="FF0066">
                  <a:alpha val="100000"/>
                </a:srgbClr>
              </a:solidFill>
              <a:prstDash val="solid"/>
              <a:round/>
              <a:headEnd type="none" w="med" len="med"/>
              <a:tailEnd type="none" w="med" len="med"/>
            </a:ln>
          </p:spPr>
          <p:txBody>
            <a:bodyPr/>
            <a:p>
              <a:endParaRPr lang="zh-CN" altLang="en-US"/>
            </a:p>
          </p:txBody>
        </p:sp>
      </p:grpSp>
      <p:grpSp>
        <p:nvGrpSpPr>
          <p:cNvPr id="162831" name="组合 162830"/>
          <p:cNvGrpSpPr/>
          <p:nvPr/>
        </p:nvGrpSpPr>
        <p:grpSpPr>
          <a:xfrm rot="2323145">
            <a:off x="1768475" y="2743200"/>
            <a:ext cx="1385888" cy="1235075"/>
            <a:chOff x="4128" y="1338"/>
            <a:chExt cx="626" cy="558"/>
          </a:xfrm>
        </p:grpSpPr>
        <p:sp>
          <p:nvSpPr>
            <p:cNvPr id="109591" name="任意多边形 162831"/>
            <p:cNvSpPr/>
            <p:nvPr/>
          </p:nvSpPr>
          <p:spPr>
            <a:xfrm>
              <a:off x="4276" y="1338"/>
              <a:ext cx="478" cy="414"/>
            </a:xfrm>
            <a:custGeom>
              <a:avLst/>
              <a:gdLst/>
              <a:ahLst/>
              <a:cxnLst>
                <a:cxn ang="0">
                  <a:pos x="0" y="320"/>
                </a:cxn>
                <a:cxn ang="0">
                  <a:pos x="64" y="119"/>
                </a:cxn>
                <a:cxn ang="0">
                  <a:pos x="171" y="12"/>
                </a:cxn>
                <a:cxn ang="0">
                  <a:pos x="335" y="48"/>
                </a:cxn>
                <a:cxn ang="0">
                  <a:pos x="349" y="198"/>
                </a:cxn>
                <a:cxn ang="0">
                  <a:pos x="221" y="284"/>
                </a:cxn>
                <a:cxn ang="0">
                  <a:pos x="7" y="320"/>
                </a:cxn>
              </a:cxnLst>
              <a:pathLst>
                <a:path w="620" h="536">
                  <a:moveTo>
                    <a:pt x="0" y="536"/>
                  </a:moveTo>
                  <a:cubicBezTo>
                    <a:pt x="18" y="480"/>
                    <a:pt x="60" y="286"/>
                    <a:pt x="108" y="200"/>
                  </a:cubicBezTo>
                  <a:cubicBezTo>
                    <a:pt x="156" y="114"/>
                    <a:pt x="212" y="40"/>
                    <a:pt x="288" y="20"/>
                  </a:cubicBezTo>
                  <a:cubicBezTo>
                    <a:pt x="364" y="0"/>
                    <a:pt x="514" y="28"/>
                    <a:pt x="564" y="80"/>
                  </a:cubicBezTo>
                  <a:cubicBezTo>
                    <a:pt x="614" y="132"/>
                    <a:pt x="620" y="266"/>
                    <a:pt x="588" y="332"/>
                  </a:cubicBezTo>
                  <a:cubicBezTo>
                    <a:pt x="556" y="398"/>
                    <a:pt x="468" y="442"/>
                    <a:pt x="372" y="476"/>
                  </a:cubicBezTo>
                  <a:cubicBezTo>
                    <a:pt x="276" y="510"/>
                    <a:pt x="144" y="523"/>
                    <a:pt x="12" y="536"/>
                  </a:cubicBezTo>
                </a:path>
              </a:pathLst>
            </a:custGeom>
            <a:noFill/>
            <a:ln w="38100" cap="flat" cmpd="sng">
              <a:solidFill>
                <a:schemeClr val="tx1">
                  <a:alpha val="100000"/>
                </a:schemeClr>
              </a:solidFill>
              <a:prstDash val="solid"/>
              <a:round/>
              <a:headEnd type="none" w="med" len="med"/>
              <a:tailEnd type="none" w="med" len="med"/>
            </a:ln>
          </p:spPr>
          <p:txBody>
            <a:bodyPr/>
            <a:p>
              <a:endParaRPr lang="zh-CN" altLang="en-US"/>
            </a:p>
          </p:txBody>
        </p:sp>
        <p:sp>
          <p:nvSpPr>
            <p:cNvPr id="109592" name="任意多边形 162832"/>
            <p:cNvSpPr/>
            <p:nvPr/>
          </p:nvSpPr>
          <p:spPr>
            <a:xfrm flipH="1" flipV="1">
              <a:off x="4128" y="1764"/>
              <a:ext cx="152" cy="132"/>
            </a:xfrm>
            <a:custGeom>
              <a:avLst/>
              <a:gdLst/>
              <a:ahLst/>
              <a:cxnLst>
                <a:cxn ang="0">
                  <a:pos x="0" y="33"/>
                </a:cxn>
                <a:cxn ang="0">
                  <a:pos x="6" y="12"/>
                </a:cxn>
                <a:cxn ang="0">
                  <a:pos x="17" y="1"/>
                </a:cxn>
                <a:cxn ang="0">
                  <a:pos x="34" y="5"/>
                </a:cxn>
                <a:cxn ang="0">
                  <a:pos x="35" y="20"/>
                </a:cxn>
                <a:cxn ang="0">
                  <a:pos x="22" y="29"/>
                </a:cxn>
                <a:cxn ang="0">
                  <a:pos x="1" y="33"/>
                </a:cxn>
              </a:cxnLst>
              <a:pathLst>
                <a:path w="620" h="536">
                  <a:moveTo>
                    <a:pt x="0" y="536"/>
                  </a:moveTo>
                  <a:cubicBezTo>
                    <a:pt x="18" y="480"/>
                    <a:pt x="60" y="286"/>
                    <a:pt x="108" y="200"/>
                  </a:cubicBezTo>
                  <a:cubicBezTo>
                    <a:pt x="156" y="114"/>
                    <a:pt x="212" y="40"/>
                    <a:pt x="288" y="20"/>
                  </a:cubicBezTo>
                  <a:cubicBezTo>
                    <a:pt x="364" y="0"/>
                    <a:pt x="514" y="28"/>
                    <a:pt x="564" y="80"/>
                  </a:cubicBezTo>
                  <a:cubicBezTo>
                    <a:pt x="614" y="132"/>
                    <a:pt x="620" y="266"/>
                    <a:pt x="588" y="332"/>
                  </a:cubicBezTo>
                  <a:cubicBezTo>
                    <a:pt x="556" y="398"/>
                    <a:pt x="468" y="442"/>
                    <a:pt x="372" y="476"/>
                  </a:cubicBezTo>
                  <a:cubicBezTo>
                    <a:pt x="276" y="510"/>
                    <a:pt x="144" y="523"/>
                    <a:pt x="12" y="536"/>
                  </a:cubicBezTo>
                </a:path>
              </a:pathLst>
            </a:custGeom>
            <a:noFill/>
            <a:ln w="38100" cap="flat" cmpd="sng">
              <a:solidFill>
                <a:schemeClr val="tx1">
                  <a:alpha val="100000"/>
                </a:schemeClr>
              </a:solidFill>
              <a:prstDash val="solid"/>
              <a:round/>
              <a:headEnd type="none" w="med" len="med"/>
              <a:tailEnd type="none" w="med" len="med"/>
            </a:ln>
          </p:spPr>
          <p:txBody>
            <a:bodyPr/>
            <a:p>
              <a:endParaRPr lang="zh-CN" altLang="en-US"/>
            </a:p>
          </p:txBody>
        </p:sp>
      </p:grpSp>
      <p:grpSp>
        <p:nvGrpSpPr>
          <p:cNvPr id="162838" name="组合 162837"/>
          <p:cNvGrpSpPr/>
          <p:nvPr/>
        </p:nvGrpSpPr>
        <p:grpSpPr>
          <a:xfrm rot="10053067">
            <a:off x="1006475" y="3124200"/>
            <a:ext cx="1371600" cy="1222375"/>
            <a:chOff x="4128" y="1338"/>
            <a:chExt cx="626" cy="558"/>
          </a:xfrm>
        </p:grpSpPr>
        <p:grpSp>
          <p:nvGrpSpPr>
            <p:cNvPr id="109587" name="组合 162838"/>
            <p:cNvGrpSpPr/>
            <p:nvPr/>
          </p:nvGrpSpPr>
          <p:grpSpPr>
            <a:xfrm>
              <a:off x="4128" y="1338"/>
              <a:ext cx="626" cy="558"/>
              <a:chOff x="4128" y="1338"/>
              <a:chExt cx="626" cy="558"/>
            </a:xfrm>
          </p:grpSpPr>
          <p:sp>
            <p:nvSpPr>
              <p:cNvPr id="109589" name="任意多边形 162839"/>
              <p:cNvSpPr/>
              <p:nvPr/>
            </p:nvSpPr>
            <p:spPr>
              <a:xfrm>
                <a:off x="4276" y="1338"/>
                <a:ext cx="478" cy="414"/>
              </a:xfrm>
              <a:custGeom>
                <a:avLst/>
                <a:gdLst/>
                <a:ahLst/>
                <a:cxnLst>
                  <a:cxn ang="0">
                    <a:pos x="0" y="320"/>
                  </a:cxn>
                  <a:cxn ang="0">
                    <a:pos x="64" y="119"/>
                  </a:cxn>
                  <a:cxn ang="0">
                    <a:pos x="171" y="12"/>
                  </a:cxn>
                  <a:cxn ang="0">
                    <a:pos x="335" y="48"/>
                  </a:cxn>
                  <a:cxn ang="0">
                    <a:pos x="349" y="198"/>
                  </a:cxn>
                  <a:cxn ang="0">
                    <a:pos x="221" y="284"/>
                  </a:cxn>
                  <a:cxn ang="0">
                    <a:pos x="7" y="320"/>
                  </a:cxn>
                </a:cxnLst>
                <a:pathLst>
                  <a:path w="620" h="536">
                    <a:moveTo>
                      <a:pt x="0" y="536"/>
                    </a:moveTo>
                    <a:cubicBezTo>
                      <a:pt x="18" y="480"/>
                      <a:pt x="60" y="286"/>
                      <a:pt x="108" y="200"/>
                    </a:cubicBezTo>
                    <a:cubicBezTo>
                      <a:pt x="156" y="114"/>
                      <a:pt x="212" y="40"/>
                      <a:pt x="288" y="20"/>
                    </a:cubicBezTo>
                    <a:cubicBezTo>
                      <a:pt x="364" y="0"/>
                      <a:pt x="514" y="28"/>
                      <a:pt x="564" y="80"/>
                    </a:cubicBezTo>
                    <a:cubicBezTo>
                      <a:pt x="614" y="132"/>
                      <a:pt x="620" y="266"/>
                      <a:pt x="588" y="332"/>
                    </a:cubicBezTo>
                    <a:cubicBezTo>
                      <a:pt x="556" y="398"/>
                      <a:pt x="468" y="442"/>
                      <a:pt x="372" y="476"/>
                    </a:cubicBezTo>
                    <a:cubicBezTo>
                      <a:pt x="276" y="510"/>
                      <a:pt x="144" y="523"/>
                      <a:pt x="12" y="536"/>
                    </a:cubicBezTo>
                  </a:path>
                </a:pathLst>
              </a:custGeom>
              <a:noFill/>
              <a:ln w="38100" cap="flat" cmpd="sng">
                <a:solidFill>
                  <a:schemeClr val="accent2">
                    <a:alpha val="100000"/>
                  </a:schemeClr>
                </a:solidFill>
                <a:prstDash val="solid"/>
                <a:round/>
                <a:headEnd type="none" w="med" len="med"/>
                <a:tailEnd type="none" w="med" len="med"/>
              </a:ln>
            </p:spPr>
            <p:txBody>
              <a:bodyPr/>
              <a:p>
                <a:endParaRPr lang="zh-CN" altLang="en-US"/>
              </a:p>
            </p:txBody>
          </p:sp>
          <p:sp>
            <p:nvSpPr>
              <p:cNvPr id="109590" name="任意多边形 162840"/>
              <p:cNvSpPr/>
              <p:nvPr/>
            </p:nvSpPr>
            <p:spPr>
              <a:xfrm flipH="1" flipV="1">
                <a:off x="4128" y="1764"/>
                <a:ext cx="152" cy="132"/>
              </a:xfrm>
              <a:custGeom>
                <a:avLst/>
                <a:gdLst/>
                <a:ahLst/>
                <a:cxnLst>
                  <a:cxn ang="0">
                    <a:pos x="0" y="33"/>
                  </a:cxn>
                  <a:cxn ang="0">
                    <a:pos x="6" y="12"/>
                  </a:cxn>
                  <a:cxn ang="0">
                    <a:pos x="17" y="1"/>
                  </a:cxn>
                  <a:cxn ang="0">
                    <a:pos x="34" y="5"/>
                  </a:cxn>
                  <a:cxn ang="0">
                    <a:pos x="35" y="20"/>
                  </a:cxn>
                  <a:cxn ang="0">
                    <a:pos x="22" y="29"/>
                  </a:cxn>
                  <a:cxn ang="0">
                    <a:pos x="1" y="33"/>
                  </a:cxn>
                </a:cxnLst>
                <a:pathLst>
                  <a:path w="620" h="536">
                    <a:moveTo>
                      <a:pt x="0" y="536"/>
                    </a:moveTo>
                    <a:cubicBezTo>
                      <a:pt x="18" y="480"/>
                      <a:pt x="60" y="286"/>
                      <a:pt x="108" y="200"/>
                    </a:cubicBezTo>
                    <a:cubicBezTo>
                      <a:pt x="156" y="114"/>
                      <a:pt x="212" y="40"/>
                      <a:pt x="288" y="20"/>
                    </a:cubicBezTo>
                    <a:cubicBezTo>
                      <a:pt x="364" y="0"/>
                      <a:pt x="514" y="28"/>
                      <a:pt x="564" y="80"/>
                    </a:cubicBezTo>
                    <a:cubicBezTo>
                      <a:pt x="614" y="132"/>
                      <a:pt x="620" y="266"/>
                      <a:pt x="588" y="332"/>
                    </a:cubicBezTo>
                    <a:cubicBezTo>
                      <a:pt x="556" y="398"/>
                      <a:pt x="468" y="442"/>
                      <a:pt x="372" y="476"/>
                    </a:cubicBezTo>
                    <a:cubicBezTo>
                      <a:pt x="276" y="510"/>
                      <a:pt x="144" y="523"/>
                      <a:pt x="12" y="536"/>
                    </a:cubicBezTo>
                  </a:path>
                </a:pathLst>
              </a:custGeom>
              <a:noFill/>
              <a:ln w="38100" cap="flat" cmpd="sng">
                <a:solidFill>
                  <a:schemeClr val="accent2">
                    <a:alpha val="100000"/>
                  </a:schemeClr>
                </a:solidFill>
                <a:prstDash val="solid"/>
                <a:round/>
                <a:headEnd type="none" w="med" len="med"/>
                <a:tailEnd type="none" w="med" len="med"/>
              </a:ln>
            </p:spPr>
            <p:txBody>
              <a:bodyPr/>
              <a:p>
                <a:endParaRPr lang="zh-CN" altLang="en-US"/>
              </a:p>
            </p:txBody>
          </p:sp>
        </p:grpSp>
        <p:sp>
          <p:nvSpPr>
            <p:cNvPr id="109588" name="椭圆 162841"/>
            <p:cNvSpPr/>
            <p:nvPr/>
          </p:nvSpPr>
          <p:spPr>
            <a:xfrm rot="5400000" flipH="1" flipV="1">
              <a:off x="4253" y="1725"/>
              <a:ext cx="68" cy="68"/>
            </a:xfrm>
            <a:prstGeom prst="ellipse">
              <a:avLst/>
            </a:prstGeom>
            <a:solidFill>
              <a:srgbClr val="FF0066"/>
            </a:solidFill>
            <a:ln w="38100" cap="flat" cmpd="sng">
              <a:solidFill>
                <a:schemeClr val="accent2"/>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162843" name="组合 162842"/>
          <p:cNvGrpSpPr/>
          <p:nvPr/>
        </p:nvGrpSpPr>
        <p:grpSpPr>
          <a:xfrm>
            <a:off x="1768475" y="2667000"/>
            <a:ext cx="1333500" cy="666750"/>
            <a:chOff x="1848" y="2328"/>
            <a:chExt cx="840" cy="420"/>
          </a:xfrm>
        </p:grpSpPr>
        <p:sp>
          <p:nvSpPr>
            <p:cNvPr id="109585" name="任意多边形 162843"/>
            <p:cNvSpPr/>
            <p:nvPr/>
          </p:nvSpPr>
          <p:spPr>
            <a:xfrm>
              <a:off x="1848" y="2430"/>
              <a:ext cx="540" cy="318"/>
            </a:xfrm>
            <a:custGeom>
              <a:avLst/>
              <a:gdLst/>
              <a:ahLst/>
              <a:cxnLst>
                <a:cxn ang="0">
                  <a:pos x="0" y="66"/>
                </a:cxn>
                <a:cxn ang="0">
                  <a:pos x="336" y="42"/>
                </a:cxn>
                <a:cxn ang="0">
                  <a:pos x="540" y="318"/>
                </a:cxn>
              </a:cxnLst>
              <a:pathLst>
                <a:path w="540" h="318">
                  <a:moveTo>
                    <a:pt x="0" y="66"/>
                  </a:moveTo>
                  <a:cubicBezTo>
                    <a:pt x="123" y="33"/>
                    <a:pt x="246" y="0"/>
                    <a:pt x="336" y="42"/>
                  </a:cubicBezTo>
                  <a:cubicBezTo>
                    <a:pt x="426" y="84"/>
                    <a:pt x="483" y="201"/>
                    <a:pt x="540" y="318"/>
                  </a:cubicBezTo>
                </a:path>
              </a:pathLst>
            </a:custGeom>
            <a:noFill/>
            <a:ln w="38100" cap="flat" cmpd="sng">
              <a:solidFill>
                <a:schemeClr val="accent2">
                  <a:alpha val="100000"/>
                </a:schemeClr>
              </a:solidFill>
              <a:prstDash val="solid"/>
              <a:round/>
              <a:headEnd type="none" w="med" len="med"/>
              <a:tailEnd type="none" w="med" len="med"/>
            </a:ln>
          </p:spPr>
          <p:txBody>
            <a:bodyPr/>
            <a:p>
              <a:endParaRPr lang="zh-CN" altLang="en-US"/>
            </a:p>
          </p:txBody>
        </p:sp>
        <p:sp>
          <p:nvSpPr>
            <p:cNvPr id="109586" name="文本框 162844"/>
            <p:cNvSpPr txBox="1"/>
            <p:nvPr/>
          </p:nvSpPr>
          <p:spPr>
            <a:xfrm>
              <a:off x="2208" y="2328"/>
              <a:ext cx="480" cy="231"/>
            </a:xfrm>
            <a:prstGeom prst="rect">
              <a:avLst/>
            </a:prstGeom>
            <a:noFill/>
            <a:ln w="38100">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1800" b="1" dirty="0">
                  <a:latin typeface="Times New Roman" panose="02020603050405020304" pitchFamily="18" charset="0"/>
                </a:rPr>
                <a:t>120°</a:t>
              </a:r>
              <a:endParaRPr lang="zh-CN" altLang="en-US" sz="1800" b="1" dirty="0">
                <a:latin typeface="Times New Roman" panose="02020603050405020304" pitchFamily="18" charset="0"/>
              </a:endParaRPr>
            </a:p>
          </p:txBody>
        </p:sp>
      </p:grpSp>
      <p:sp>
        <p:nvSpPr>
          <p:cNvPr id="109575" name="文本框 162846"/>
          <p:cNvSpPr txBox="1"/>
          <p:nvPr/>
        </p:nvSpPr>
        <p:spPr>
          <a:xfrm>
            <a:off x="3132138" y="692150"/>
            <a:ext cx="2819400" cy="650875"/>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(b)sp</a:t>
            </a:r>
            <a:r>
              <a:rPr lang="en-US" altLang="zh-CN" sz="3600" b="1" baseline="30000" dirty="0">
                <a:solidFill>
                  <a:schemeClr val="tx2"/>
                </a:solidFill>
                <a:latin typeface="Times New Roman" panose="02020603050405020304" pitchFamily="18" charset="0"/>
                <a:ea typeface="黑体" panose="02010609060101010101" pitchFamily="49" charset="-122"/>
              </a:rPr>
              <a:t>2</a:t>
            </a:r>
            <a:r>
              <a:rPr lang="zh-CN" altLang="en-US" sz="3600" b="1" dirty="0">
                <a:solidFill>
                  <a:schemeClr val="tx2"/>
                </a:solidFill>
                <a:latin typeface="Times New Roman" panose="02020603050405020304" pitchFamily="18" charset="0"/>
                <a:ea typeface="黑体" panose="02010609060101010101" pitchFamily="49" charset="-122"/>
              </a:rPr>
              <a:t>杂化  </a:t>
            </a:r>
            <a:endParaRPr lang="zh-CN" altLang="en-US" sz="3600" b="1" dirty="0">
              <a:solidFill>
                <a:schemeClr val="tx2"/>
              </a:solidFill>
              <a:latin typeface="Times New Roman" panose="02020603050405020304" pitchFamily="18" charset="0"/>
              <a:ea typeface="黑体" panose="02010609060101010101" pitchFamily="49" charset="-122"/>
            </a:endParaRPr>
          </a:p>
        </p:txBody>
      </p:sp>
      <p:grpSp>
        <p:nvGrpSpPr>
          <p:cNvPr id="162861" name="组合 162860"/>
          <p:cNvGrpSpPr/>
          <p:nvPr/>
        </p:nvGrpSpPr>
        <p:grpSpPr>
          <a:xfrm>
            <a:off x="1539875" y="1981200"/>
            <a:ext cx="2025650" cy="2892425"/>
            <a:chOff x="1724" y="1884"/>
            <a:chExt cx="1276" cy="1822"/>
          </a:xfrm>
        </p:grpSpPr>
        <p:sp>
          <p:nvSpPr>
            <p:cNvPr id="109582" name="直接连接符 162861"/>
            <p:cNvSpPr/>
            <p:nvPr/>
          </p:nvSpPr>
          <p:spPr>
            <a:xfrm flipV="1">
              <a:off x="1980" y="2748"/>
              <a:ext cx="1020" cy="0"/>
            </a:xfrm>
            <a:prstGeom prst="line">
              <a:avLst/>
            </a:prstGeom>
            <a:ln w="38100" cap="rnd" cmpd="sng">
              <a:solidFill>
                <a:schemeClr val="tx1"/>
              </a:solidFill>
              <a:prstDash val="sysDot"/>
              <a:headEnd type="none" w="med" len="med"/>
              <a:tailEnd type="none" w="med" len="med"/>
            </a:ln>
          </p:spPr>
        </p:sp>
        <p:sp>
          <p:nvSpPr>
            <p:cNvPr id="109583" name="直接连接符 162862"/>
            <p:cNvSpPr/>
            <p:nvPr/>
          </p:nvSpPr>
          <p:spPr>
            <a:xfrm rot="-1800000" flipH="1">
              <a:off x="1751" y="1884"/>
              <a:ext cx="11" cy="955"/>
            </a:xfrm>
            <a:prstGeom prst="line">
              <a:avLst/>
            </a:prstGeom>
            <a:ln w="38100" cap="rnd" cmpd="sng">
              <a:solidFill>
                <a:schemeClr val="tx1"/>
              </a:solidFill>
              <a:prstDash val="sysDot"/>
              <a:headEnd type="none" w="med" len="med"/>
              <a:tailEnd type="none" w="med" len="med"/>
            </a:ln>
          </p:spPr>
        </p:sp>
        <p:sp>
          <p:nvSpPr>
            <p:cNvPr id="109584" name="直接连接符 162863"/>
            <p:cNvSpPr/>
            <p:nvPr/>
          </p:nvSpPr>
          <p:spPr>
            <a:xfrm rot="-9000000" flipH="1">
              <a:off x="1724" y="2650"/>
              <a:ext cx="6" cy="1056"/>
            </a:xfrm>
            <a:prstGeom prst="line">
              <a:avLst/>
            </a:prstGeom>
            <a:ln w="38100" cap="rnd" cmpd="sng">
              <a:solidFill>
                <a:schemeClr val="tx1"/>
              </a:solidFill>
              <a:prstDash val="sysDot"/>
              <a:headEnd type="none" w="med" len="med"/>
              <a:tailEnd type="none" w="med" len="med"/>
            </a:ln>
          </p:spPr>
        </p:sp>
      </p:grpSp>
      <p:sp>
        <p:nvSpPr>
          <p:cNvPr id="162865" name="矩形 162864"/>
          <p:cNvSpPr/>
          <p:nvPr/>
        </p:nvSpPr>
        <p:spPr>
          <a:xfrm>
            <a:off x="777875" y="4953000"/>
            <a:ext cx="207010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rgbClr val="000000"/>
                </a:solidFill>
                <a:latin typeface="Times New Roman" panose="02020603050405020304" pitchFamily="18" charset="0"/>
              </a:rPr>
              <a:t>sp</a:t>
            </a:r>
            <a:r>
              <a:rPr lang="en-US" altLang="zh-CN" sz="2800" b="1" baseline="30000" dirty="0">
                <a:solidFill>
                  <a:srgbClr val="000000"/>
                </a:solidFill>
                <a:latin typeface="Times New Roman" panose="02020603050405020304" pitchFamily="18" charset="0"/>
              </a:rPr>
              <a:t>2</a:t>
            </a:r>
            <a:r>
              <a:rPr lang="zh-CN" altLang="en-US" sz="2800" b="1" dirty="0">
                <a:solidFill>
                  <a:srgbClr val="000000"/>
                </a:solidFill>
                <a:latin typeface="Times New Roman" panose="02020603050405020304" pitchFamily="18" charset="0"/>
              </a:rPr>
              <a:t>杂化轨道</a:t>
            </a:r>
            <a:endParaRPr lang="en-US" altLang="zh-CN" sz="2800" b="1" dirty="0">
              <a:solidFill>
                <a:srgbClr val="000000"/>
              </a:solidFill>
              <a:latin typeface="Times New Roman" panose="02020603050405020304" pitchFamily="18" charset="0"/>
            </a:endParaRPr>
          </a:p>
        </p:txBody>
      </p:sp>
      <p:grpSp>
        <p:nvGrpSpPr>
          <p:cNvPr id="2" name="Group 43"/>
          <p:cNvGrpSpPr/>
          <p:nvPr/>
        </p:nvGrpSpPr>
        <p:grpSpPr>
          <a:xfrm>
            <a:off x="5027613" y="1568450"/>
            <a:ext cx="2955925" cy="3025775"/>
            <a:chOff x="384" y="144"/>
            <a:chExt cx="2168" cy="1753"/>
          </a:xfrm>
        </p:grpSpPr>
        <p:pic>
          <p:nvPicPr>
            <p:cNvPr id="109580" name="Picture 44" descr="HXJG00013"/>
            <p:cNvPicPr>
              <a:picLocks noChangeAspect="1"/>
            </p:cNvPicPr>
            <p:nvPr/>
          </p:nvPicPr>
          <p:blipFill>
            <a:blip r:embed="rId3"/>
            <a:stretch>
              <a:fillRect/>
            </a:stretch>
          </p:blipFill>
          <p:spPr>
            <a:xfrm>
              <a:off x="384" y="144"/>
              <a:ext cx="2112" cy="1753"/>
            </a:xfrm>
            <a:prstGeom prst="rect">
              <a:avLst/>
            </a:prstGeom>
            <a:noFill/>
            <a:ln w="9525">
              <a:noFill/>
            </a:ln>
          </p:spPr>
        </p:pic>
        <p:sp>
          <p:nvSpPr>
            <p:cNvPr id="109581" name="Rectangle 45"/>
            <p:cNvSpPr/>
            <p:nvPr/>
          </p:nvSpPr>
          <p:spPr>
            <a:xfrm>
              <a:off x="431" y="1601"/>
              <a:ext cx="2121" cy="244"/>
            </a:xfrm>
            <a:prstGeom prst="rect">
              <a:avLst/>
            </a:prstGeom>
            <a:noFill/>
            <a:ln w="317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sz="1800" dirty="0">
                  <a:solidFill>
                    <a:srgbClr val="0000FF"/>
                  </a:solidFill>
                  <a:latin typeface="Times New Roman" panose="02020603050405020304" pitchFamily="18" charset="0"/>
                </a:rPr>
                <a:t>3</a:t>
              </a:r>
              <a:r>
                <a:rPr lang="zh-CN" altLang="en-US" sz="1800" dirty="0">
                  <a:solidFill>
                    <a:srgbClr val="0000FF"/>
                  </a:solidFill>
                  <a:latin typeface="Times New Roman" panose="02020603050405020304" pitchFamily="18" charset="0"/>
                </a:rPr>
                <a:t>个</a:t>
              </a:r>
              <a:r>
                <a:rPr lang="en-US" altLang="zh-CN" sz="1800" dirty="0">
                  <a:solidFill>
                    <a:srgbClr val="0000FF"/>
                  </a:solidFill>
                  <a:latin typeface="Times New Roman" panose="02020603050405020304" pitchFamily="18" charset="0"/>
                </a:rPr>
                <a:t>sp</a:t>
              </a:r>
              <a:r>
                <a:rPr lang="en-US" altLang="zh-CN" sz="1800" baseline="30000" dirty="0">
                  <a:solidFill>
                    <a:srgbClr val="0000FF"/>
                  </a:solidFill>
                  <a:latin typeface="Times New Roman" panose="02020603050405020304" pitchFamily="18" charset="0"/>
                </a:rPr>
                <a:t>2</a:t>
              </a:r>
              <a:r>
                <a:rPr lang="zh-CN" altLang="en-US" sz="1800" dirty="0">
                  <a:solidFill>
                    <a:srgbClr val="0000FF"/>
                  </a:solidFill>
                  <a:latin typeface="Times New Roman" panose="02020603050405020304" pitchFamily="18" charset="0"/>
                </a:rPr>
                <a:t>杂化轨道角度分布图</a:t>
              </a:r>
              <a:endParaRPr lang="zh-CN" altLang="en-US" sz="1800" dirty="0">
                <a:solidFill>
                  <a:srgbClr val="0000FF"/>
                </a:solidFill>
                <a:latin typeface="Times New Roman" panose="02020603050405020304" pitchFamily="18" charset="0"/>
              </a:endParaRPr>
            </a:p>
          </p:txBody>
        </p:sp>
      </p:grpSp>
      <p:sp>
        <p:nvSpPr>
          <p:cNvPr id="185386" name="Rectangle 42"/>
          <p:cNvSpPr/>
          <p:nvPr/>
        </p:nvSpPr>
        <p:spPr>
          <a:xfrm>
            <a:off x="3748088" y="4692650"/>
            <a:ext cx="4578350" cy="3095625"/>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eaLnBrk="1" hangingPunct="1">
              <a:lnSpc>
                <a:spcPct val="140000"/>
              </a:lnSpc>
              <a:spcBef>
                <a:spcPct val="0"/>
              </a:spcBef>
              <a:buClrTx/>
              <a:buSzTx/>
              <a:buFontTx/>
              <a:buNone/>
            </a:pPr>
            <a:r>
              <a:rPr lang="en-US" altLang="zh-CN" sz="2800" dirty="0">
                <a:solidFill>
                  <a:schemeClr val="hlink"/>
                </a:solidFill>
                <a:latin typeface="楷体_GB2312" charset="0"/>
              </a:rPr>
              <a:t>   </a:t>
            </a:r>
            <a:r>
              <a:rPr lang="zh-CN" altLang="en-US" sz="2800" dirty="0">
                <a:solidFill>
                  <a:srgbClr val="000000"/>
                </a:solidFill>
                <a:latin typeface="楷体_GB2312" charset="0"/>
              </a:rPr>
              <a:t>特点：每个</a:t>
            </a:r>
            <a:r>
              <a:rPr lang="en-US" altLang="zh-CN" sz="2800" dirty="0">
                <a:solidFill>
                  <a:srgbClr val="000000"/>
                </a:solidFill>
                <a:latin typeface="楷体_GB2312" charset="0"/>
              </a:rPr>
              <a:t>sp</a:t>
            </a:r>
            <a:r>
              <a:rPr lang="en-US" altLang="zh-CN" sz="2800" baseline="30000" dirty="0">
                <a:solidFill>
                  <a:srgbClr val="000000"/>
                </a:solidFill>
                <a:latin typeface="楷体_GB2312" charset="0"/>
              </a:rPr>
              <a:t>2</a:t>
            </a:r>
            <a:r>
              <a:rPr lang="zh-CN" altLang="en-US" sz="2800" dirty="0">
                <a:solidFill>
                  <a:srgbClr val="000000"/>
                </a:solidFill>
                <a:latin typeface="楷体_GB2312" charset="0"/>
              </a:rPr>
              <a:t>杂化轨道中会有</a:t>
            </a:r>
            <a:r>
              <a:rPr lang="en-US" altLang="zh-CN" sz="2800" dirty="0">
                <a:solidFill>
                  <a:srgbClr val="000000"/>
                </a:solidFill>
                <a:latin typeface="楷体_GB2312" charset="0"/>
              </a:rPr>
              <a:t>1/3s</a:t>
            </a:r>
            <a:r>
              <a:rPr lang="zh-CN" altLang="en-US" sz="2800" dirty="0">
                <a:solidFill>
                  <a:srgbClr val="000000"/>
                </a:solidFill>
                <a:latin typeface="楷体_GB2312" charset="0"/>
              </a:rPr>
              <a:t>和</a:t>
            </a:r>
            <a:r>
              <a:rPr lang="en-US" altLang="zh-CN" sz="2800" dirty="0">
                <a:solidFill>
                  <a:srgbClr val="000000"/>
                </a:solidFill>
                <a:latin typeface="楷体_GB2312" charset="0"/>
              </a:rPr>
              <a:t>2/3p</a:t>
            </a:r>
            <a:r>
              <a:rPr lang="zh-CN" altLang="en-US" sz="2800" dirty="0">
                <a:solidFill>
                  <a:srgbClr val="000000"/>
                </a:solidFill>
                <a:latin typeface="楷体_GB2312" charset="0"/>
              </a:rPr>
              <a:t>成分，杂化轨道的夹角为</a:t>
            </a:r>
            <a:r>
              <a:rPr lang="en-US" altLang="zh-CN" sz="2800" dirty="0">
                <a:solidFill>
                  <a:srgbClr val="000000"/>
                </a:solidFill>
                <a:latin typeface="楷体_GB2312" charset="0"/>
              </a:rPr>
              <a:t>120</a:t>
            </a:r>
            <a:r>
              <a:rPr lang="en-US" altLang="zh-CN" sz="2800" baseline="30000" dirty="0">
                <a:solidFill>
                  <a:srgbClr val="000000"/>
                </a:solidFill>
                <a:latin typeface="楷体_GB2312" charset="0"/>
              </a:rPr>
              <a:t>°</a:t>
            </a:r>
            <a:r>
              <a:rPr lang="en-US" altLang="zh-CN" sz="2800" dirty="0">
                <a:solidFill>
                  <a:srgbClr val="000000"/>
                </a:solidFill>
                <a:latin typeface="楷体_GB2312" charset="0"/>
              </a:rPr>
              <a:t>.</a:t>
            </a:r>
            <a:endParaRPr lang="en-US" altLang="zh-CN" sz="2800" dirty="0">
              <a:solidFill>
                <a:srgbClr val="000000"/>
              </a:solidFill>
              <a:latin typeface="楷体_GB231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62861"/>
                                        </p:tgtEl>
                                        <p:attrNameLst>
                                          <p:attrName>style.visibility</p:attrName>
                                        </p:attrNameLst>
                                      </p:cBhvr>
                                      <p:to>
                                        <p:strVal val="visible"/>
                                      </p:to>
                                    </p:set>
                                    <p:animEffect transition="in" filter="barn(outVertical)">
                                      <p:cBhvr>
                                        <p:cTn id="7" dur="500"/>
                                        <p:tgtEl>
                                          <p:spTgt spid="16286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62865"/>
                                        </p:tgtEl>
                                        <p:attrNameLst>
                                          <p:attrName>style.visibility</p:attrName>
                                        </p:attrNameLst>
                                      </p:cBhvr>
                                      <p:to>
                                        <p:strVal val="visible"/>
                                      </p:to>
                                    </p:set>
                                    <p:anim calcmode="lin" valueType="num">
                                      <p:cBhvr additive="base">
                                        <p:cTn id="11" dur="500" fill="hold"/>
                                        <p:tgtEl>
                                          <p:spTgt spid="162865"/>
                                        </p:tgtEl>
                                        <p:attrNameLst>
                                          <p:attrName>ppt_x</p:attrName>
                                        </p:attrNameLst>
                                      </p:cBhvr>
                                      <p:tavLst>
                                        <p:tav tm="0">
                                          <p:val>
                                            <p:strVal val="0-#ppt_w/2"/>
                                          </p:val>
                                        </p:tav>
                                        <p:tav tm="100000">
                                          <p:val>
                                            <p:strVal val="#ppt_x"/>
                                          </p:val>
                                        </p:tav>
                                      </p:tavLst>
                                    </p:anim>
                                    <p:anim calcmode="lin" valueType="num">
                                      <p:cBhvr additive="base">
                                        <p:cTn id="12" dur="500" fill="hold"/>
                                        <p:tgtEl>
                                          <p:spTgt spid="16286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2843"/>
                                        </p:tgtEl>
                                        <p:attrNameLst>
                                          <p:attrName>style.visibility</p:attrName>
                                        </p:attrNameLst>
                                      </p:cBhvr>
                                      <p:to>
                                        <p:strVal val="visible"/>
                                      </p:to>
                                    </p:set>
                                    <p:animEffect transition="in" filter="barn(inVertical)">
                                      <p:cBhvr>
                                        <p:cTn id="17" dur="500"/>
                                        <p:tgtEl>
                                          <p:spTgt spid="16284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62828"/>
                                        </p:tgtEl>
                                        <p:attrNameLst>
                                          <p:attrName>style.visibility</p:attrName>
                                        </p:attrNameLst>
                                      </p:cBhvr>
                                      <p:to>
                                        <p:strVal val="visible"/>
                                      </p:to>
                                    </p:set>
                                    <p:animEffect transition="in" filter="strips(downRight)">
                                      <p:cBhvr>
                                        <p:cTn id="22" dur="500"/>
                                        <p:tgtEl>
                                          <p:spTgt spid="1628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62831"/>
                                        </p:tgtEl>
                                        <p:attrNameLst>
                                          <p:attrName>style.visibility</p:attrName>
                                        </p:attrNameLst>
                                      </p:cBhvr>
                                      <p:to>
                                        <p:strVal val="visible"/>
                                      </p:to>
                                    </p:set>
                                    <p:animEffect transition="in" filter="wipe(right)">
                                      <p:cBhvr>
                                        <p:cTn id="27" dur="500"/>
                                        <p:tgtEl>
                                          <p:spTgt spid="16283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3" fill="hold" nodeType="clickEffect">
                                  <p:stCondLst>
                                    <p:cond delay="0"/>
                                  </p:stCondLst>
                                  <p:childTnLst>
                                    <p:set>
                                      <p:cBhvr>
                                        <p:cTn id="31" dur="1" fill="hold">
                                          <p:stCondLst>
                                            <p:cond delay="0"/>
                                          </p:stCondLst>
                                        </p:cTn>
                                        <p:tgtEl>
                                          <p:spTgt spid="162838"/>
                                        </p:tgtEl>
                                        <p:attrNameLst>
                                          <p:attrName>style.visibility</p:attrName>
                                        </p:attrNameLst>
                                      </p:cBhvr>
                                      <p:to>
                                        <p:strVal val="visible"/>
                                      </p:to>
                                    </p:set>
                                    <p:animEffect transition="in" filter="strips(upRight)">
                                      <p:cBhvr>
                                        <p:cTn id="32" dur="500"/>
                                        <p:tgtEl>
                                          <p:spTgt spid="162838"/>
                                        </p:tgtEl>
                                      </p:cBhvr>
                                    </p:animEffect>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000000"/>
                                          </p:val>
                                        </p:tav>
                                        <p:tav tm="100000">
                                          <p:val>
                                            <p:strVal val="#ppt_w"/>
                                          </p:val>
                                        </p:tav>
                                      </p:tavLst>
                                    </p:anim>
                                    <p:anim calcmode="lin" valueType="num">
                                      <p:cBhvr>
                                        <p:cTn id="38" dur="500" fill="hold"/>
                                        <p:tgtEl>
                                          <p:spTgt spid="2"/>
                                        </p:tgtEl>
                                        <p:attrNameLst>
                                          <p:attrName>ppt_h</p:attrName>
                                        </p:attrNameLst>
                                      </p:cBhvr>
                                      <p:tavLst>
                                        <p:tav tm="0">
                                          <p:val>
                                            <p:fltVal val="0.00000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185386"/>
                                        </p:tgtEl>
                                        <p:attrNameLst>
                                          <p:attrName>style.visibility</p:attrName>
                                        </p:attrNameLst>
                                      </p:cBhvr>
                                      <p:to>
                                        <p:strVal val="visible"/>
                                      </p:to>
                                    </p:set>
                                    <p:animEffect transition="in" filter="box(in)">
                                      <p:cBhvr>
                                        <p:cTn id="43" dur="500"/>
                                        <p:tgtEl>
                                          <p:spTgt spid="185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65" grpId="0"/>
      <p:bldP spid="18538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矩形 164865"/>
          <p:cNvSpPr/>
          <p:nvPr/>
        </p:nvSpPr>
        <p:spPr>
          <a:xfrm>
            <a:off x="2700338" y="692150"/>
            <a:ext cx="3352800" cy="650875"/>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3600" b="1" dirty="0">
                <a:solidFill>
                  <a:schemeClr val="tx2"/>
                </a:solidFill>
                <a:latin typeface="Times New Roman" panose="02020603050405020304" pitchFamily="18" charset="0"/>
                <a:ea typeface="黑体" panose="02010609060101010101" pitchFamily="49" charset="-122"/>
              </a:rPr>
              <a:t>(</a:t>
            </a:r>
            <a:r>
              <a:rPr lang="en-US" altLang="zh-CN" sz="3600" b="1" dirty="0">
                <a:solidFill>
                  <a:schemeClr val="tx2"/>
                </a:solidFill>
                <a:latin typeface="Times New Roman" panose="02020603050405020304" pitchFamily="18" charset="0"/>
                <a:ea typeface="黑体" panose="02010609060101010101" pitchFamily="49" charset="-122"/>
              </a:rPr>
              <a:t>c) sp</a:t>
            </a:r>
            <a:r>
              <a:rPr lang="en-US" altLang="zh-CN" sz="3600" b="1" baseline="30000" dirty="0">
                <a:solidFill>
                  <a:schemeClr val="tx2"/>
                </a:solidFill>
                <a:latin typeface="Times New Roman" panose="02020603050405020304" pitchFamily="18" charset="0"/>
                <a:ea typeface="黑体" panose="02010609060101010101" pitchFamily="49" charset="-122"/>
              </a:rPr>
              <a:t>3  </a:t>
            </a:r>
            <a:r>
              <a:rPr lang="zh-CN" altLang="zh-CN" sz="3600" b="1" dirty="0">
                <a:solidFill>
                  <a:schemeClr val="tx2"/>
                </a:solidFill>
                <a:latin typeface="Times New Roman" panose="02020603050405020304" pitchFamily="18" charset="0"/>
                <a:ea typeface="黑体" panose="02010609060101010101" pitchFamily="49" charset="-122"/>
              </a:rPr>
              <a:t>杂化</a:t>
            </a:r>
            <a:endParaRPr lang="zh-CN" altLang="zh-CN" sz="3600" b="1" dirty="0">
              <a:solidFill>
                <a:schemeClr val="tx2"/>
              </a:solidFill>
              <a:latin typeface="Times New Roman" panose="02020603050405020304" pitchFamily="18" charset="0"/>
              <a:ea typeface="黑体" panose="02010609060101010101" pitchFamily="49" charset="-122"/>
            </a:endParaRPr>
          </a:p>
        </p:txBody>
      </p:sp>
      <p:pic>
        <p:nvPicPr>
          <p:cNvPr id="111619" name="ShockwaveFlash1"/>
          <p:cNvPicPr/>
          <p:nvPr/>
        </p:nvPicPr>
        <p:blipFill>
          <a:blip r:embed="rId1"/>
          <a:stretch>
            <a:fillRect/>
          </a:stretch>
        </p:blipFill>
        <p:spPr>
          <a:xfrm>
            <a:off x="647700" y="1539875"/>
            <a:ext cx="7848600" cy="403225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文本框 166917"/>
          <p:cNvSpPr txBox="1"/>
          <p:nvPr/>
        </p:nvSpPr>
        <p:spPr>
          <a:xfrm>
            <a:off x="2922588" y="247650"/>
            <a:ext cx="3505200" cy="644525"/>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3600" b="1" dirty="0">
                <a:solidFill>
                  <a:schemeClr val="tx2"/>
                </a:solidFill>
                <a:latin typeface="Times New Roman" panose="02020603050405020304" pitchFamily="18" charset="0"/>
                <a:ea typeface="黑体" panose="02010609060101010101" pitchFamily="49" charset="-122"/>
              </a:rPr>
              <a:t>(</a:t>
            </a:r>
            <a:r>
              <a:rPr lang="en-US" altLang="zh-CN" sz="3600" b="1" dirty="0">
                <a:solidFill>
                  <a:schemeClr val="tx2"/>
                </a:solidFill>
                <a:latin typeface="Times New Roman" panose="02020603050405020304" pitchFamily="18" charset="0"/>
                <a:ea typeface="黑体" panose="02010609060101010101" pitchFamily="49" charset="-122"/>
              </a:rPr>
              <a:t>d)  </a:t>
            </a:r>
            <a:r>
              <a:rPr lang="en-US" altLang="zh-CN" sz="3600" b="1" i="1" dirty="0">
                <a:solidFill>
                  <a:schemeClr val="tx2"/>
                </a:solidFill>
                <a:latin typeface="Times New Roman" panose="02020603050405020304" pitchFamily="18" charset="0"/>
                <a:ea typeface="黑体" panose="02010609060101010101" pitchFamily="49" charset="-122"/>
              </a:rPr>
              <a:t>sp</a:t>
            </a:r>
            <a:r>
              <a:rPr lang="en-US" altLang="zh-CN" sz="3600" b="1" baseline="30000" dirty="0">
                <a:solidFill>
                  <a:schemeClr val="tx2"/>
                </a:solidFill>
                <a:latin typeface="Times New Roman" panose="02020603050405020304" pitchFamily="18" charset="0"/>
                <a:ea typeface="黑体" panose="02010609060101010101" pitchFamily="49" charset="-122"/>
              </a:rPr>
              <a:t>3</a:t>
            </a:r>
            <a:r>
              <a:rPr lang="en-US" altLang="zh-CN" sz="3600" b="1" i="1" dirty="0">
                <a:solidFill>
                  <a:schemeClr val="tx2"/>
                </a:solidFill>
                <a:latin typeface="Times New Roman" panose="02020603050405020304" pitchFamily="18" charset="0"/>
                <a:ea typeface="黑体" panose="02010609060101010101" pitchFamily="49" charset="-122"/>
              </a:rPr>
              <a:t>d</a:t>
            </a:r>
            <a:r>
              <a:rPr lang="zh-CN" altLang="en-US" sz="3600" b="1" dirty="0">
                <a:solidFill>
                  <a:schemeClr val="tx2"/>
                </a:solidFill>
                <a:latin typeface="Times New Roman" panose="02020603050405020304" pitchFamily="18" charset="0"/>
                <a:ea typeface="黑体" panose="02010609060101010101" pitchFamily="49" charset="-122"/>
              </a:rPr>
              <a:t>杂化</a:t>
            </a:r>
            <a:endParaRPr lang="zh-CN" altLang="en-US" sz="3600" b="1" dirty="0">
              <a:solidFill>
                <a:schemeClr val="tx2"/>
              </a:solidFill>
              <a:latin typeface="Times New Roman" panose="02020603050405020304" pitchFamily="18" charset="0"/>
              <a:ea typeface="黑体" panose="02010609060101010101" pitchFamily="49" charset="-122"/>
            </a:endParaRPr>
          </a:p>
        </p:txBody>
      </p:sp>
      <p:pic>
        <p:nvPicPr>
          <p:cNvPr id="103428" name="图片 103427" descr="CI2D00054"/>
          <p:cNvPicPr>
            <a:picLocks noChangeAspect="1"/>
          </p:cNvPicPr>
          <p:nvPr/>
        </p:nvPicPr>
        <p:blipFill>
          <a:blip r:embed="rId1"/>
          <a:stretch>
            <a:fillRect/>
          </a:stretch>
        </p:blipFill>
        <p:spPr>
          <a:xfrm>
            <a:off x="5940425" y="4152900"/>
            <a:ext cx="2635250" cy="2667000"/>
          </a:xfrm>
          <a:prstGeom prst="rect">
            <a:avLst/>
          </a:prstGeom>
          <a:noFill/>
          <a:ln w="9525">
            <a:noFill/>
          </a:ln>
        </p:spPr>
      </p:pic>
      <p:sp>
        <p:nvSpPr>
          <p:cNvPr id="103430" name="文本框 103429"/>
          <p:cNvSpPr txBox="1"/>
          <p:nvPr/>
        </p:nvSpPr>
        <p:spPr>
          <a:xfrm>
            <a:off x="581025" y="882650"/>
            <a:ext cx="2578100" cy="6445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3600" dirty="0">
                <a:solidFill>
                  <a:srgbClr val="131B0C"/>
                </a:solidFill>
                <a:latin typeface="Times New Roman" panose="02020603050405020304" pitchFamily="18" charset="0"/>
                <a:ea typeface="Times New Roman" panose="02020603050405020304" pitchFamily="18" charset="0"/>
              </a:rPr>
              <a:t>•</a:t>
            </a:r>
            <a:r>
              <a:rPr lang="en-US" altLang="zh-CN" sz="3600" dirty="0">
                <a:solidFill>
                  <a:srgbClr val="131B0C"/>
                </a:solidFill>
                <a:latin typeface="Times New Roman" panose="02020603050405020304" pitchFamily="18" charset="0"/>
              </a:rPr>
              <a:t> </a:t>
            </a:r>
            <a:r>
              <a:rPr lang="en-US" altLang="zh-CN" dirty="0">
                <a:solidFill>
                  <a:srgbClr val="131B0C"/>
                </a:solidFill>
                <a:latin typeface="Times New Roman" panose="02020603050405020304" pitchFamily="18" charset="0"/>
              </a:rPr>
              <a:t>sp</a:t>
            </a:r>
            <a:r>
              <a:rPr lang="en-US" altLang="zh-CN" baseline="30000" dirty="0">
                <a:solidFill>
                  <a:srgbClr val="131B0C"/>
                </a:solidFill>
                <a:latin typeface="Times New Roman" panose="02020603050405020304" pitchFamily="18" charset="0"/>
              </a:rPr>
              <a:t>3</a:t>
            </a:r>
            <a:r>
              <a:rPr lang="en-US" altLang="zh-CN" dirty="0">
                <a:solidFill>
                  <a:srgbClr val="131B0C"/>
                </a:solidFill>
                <a:latin typeface="Times New Roman" panose="02020603050405020304" pitchFamily="18" charset="0"/>
              </a:rPr>
              <a:t>d</a:t>
            </a:r>
            <a:r>
              <a:rPr lang="zh-CN" altLang="en-US" dirty="0">
                <a:solidFill>
                  <a:srgbClr val="131B0C"/>
                </a:solidFill>
                <a:latin typeface="Times New Roman" panose="02020603050405020304" pitchFamily="18" charset="0"/>
              </a:rPr>
              <a:t>杂化</a:t>
            </a:r>
            <a:endParaRPr lang="zh-CN" altLang="en-US" dirty="0">
              <a:solidFill>
                <a:srgbClr val="131B0C"/>
              </a:solidFill>
              <a:latin typeface="Times New Roman" panose="02020603050405020304" pitchFamily="18" charset="0"/>
            </a:endParaRPr>
          </a:p>
        </p:txBody>
      </p:sp>
      <p:sp>
        <p:nvSpPr>
          <p:cNvPr id="103431" name="文本框 103430"/>
          <p:cNvSpPr txBox="1"/>
          <p:nvPr/>
        </p:nvSpPr>
        <p:spPr>
          <a:xfrm>
            <a:off x="568325" y="1524000"/>
            <a:ext cx="4114800" cy="1076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131B0C"/>
                </a:solidFill>
                <a:latin typeface="Times New Roman" panose="02020603050405020304" pitchFamily="18" charset="0"/>
              </a:rPr>
              <a:t>        PCl</a:t>
            </a:r>
            <a:r>
              <a:rPr lang="en-US" altLang="zh-CN" baseline="-25000" dirty="0">
                <a:solidFill>
                  <a:srgbClr val="131B0C"/>
                </a:solidFill>
                <a:latin typeface="Times New Roman" panose="02020603050405020304" pitchFamily="18" charset="0"/>
              </a:rPr>
              <a:t>5</a:t>
            </a:r>
            <a:r>
              <a:rPr lang="en-US" altLang="zh-CN" dirty="0">
                <a:solidFill>
                  <a:srgbClr val="131B0C"/>
                </a:solidFill>
                <a:latin typeface="Times New Roman" panose="02020603050405020304" pitchFamily="18" charset="0"/>
              </a:rPr>
              <a:t>(g)</a:t>
            </a:r>
            <a:r>
              <a:rPr lang="zh-CN" altLang="en-US" dirty="0">
                <a:solidFill>
                  <a:srgbClr val="131B0C"/>
                </a:solidFill>
                <a:latin typeface="Times New Roman" panose="02020603050405020304" pitchFamily="18" charset="0"/>
              </a:rPr>
              <a:t>的几何构型为三角双锥。</a:t>
            </a:r>
            <a:endParaRPr lang="zh-CN" altLang="en-US" dirty="0">
              <a:solidFill>
                <a:srgbClr val="131B0C"/>
              </a:solidFill>
              <a:latin typeface="Times New Roman" panose="02020603050405020304" pitchFamily="18" charset="0"/>
            </a:endParaRPr>
          </a:p>
        </p:txBody>
      </p:sp>
      <p:grpSp>
        <p:nvGrpSpPr>
          <p:cNvPr id="103432" name="组合 103431"/>
          <p:cNvGrpSpPr/>
          <p:nvPr/>
        </p:nvGrpSpPr>
        <p:grpSpPr>
          <a:xfrm>
            <a:off x="3997325" y="3517900"/>
            <a:ext cx="946150" cy="538163"/>
            <a:chOff x="2334" y="384"/>
            <a:chExt cx="596" cy="339"/>
          </a:xfrm>
        </p:grpSpPr>
        <p:sp>
          <p:nvSpPr>
            <p:cNvPr id="112694" name="直接连接符 103433"/>
            <p:cNvSpPr/>
            <p:nvPr/>
          </p:nvSpPr>
          <p:spPr>
            <a:xfrm>
              <a:off x="2382" y="720"/>
              <a:ext cx="528" cy="0"/>
            </a:xfrm>
            <a:prstGeom prst="line">
              <a:avLst/>
            </a:prstGeom>
            <a:ln w="9525" cap="flat" cmpd="sng">
              <a:solidFill>
                <a:schemeClr val="tx1"/>
              </a:solidFill>
              <a:prstDash val="solid"/>
              <a:headEnd type="none" w="med" len="med"/>
              <a:tailEnd type="stealth" w="med" len="lg"/>
            </a:ln>
          </p:spPr>
        </p:sp>
      </p:grpSp>
      <p:grpSp>
        <p:nvGrpSpPr>
          <p:cNvPr id="103435" name="组合 103434"/>
          <p:cNvGrpSpPr/>
          <p:nvPr/>
        </p:nvGrpSpPr>
        <p:grpSpPr>
          <a:xfrm>
            <a:off x="720725" y="5365750"/>
            <a:ext cx="1828800" cy="584200"/>
            <a:chOff x="2208" y="3428"/>
            <a:chExt cx="1152" cy="368"/>
          </a:xfrm>
        </p:grpSpPr>
        <p:sp>
          <p:nvSpPr>
            <p:cNvPr id="112692" name="直接连接符 103435"/>
            <p:cNvSpPr/>
            <p:nvPr/>
          </p:nvSpPr>
          <p:spPr>
            <a:xfrm>
              <a:off x="2208" y="3792"/>
              <a:ext cx="1040" cy="0"/>
            </a:xfrm>
            <a:prstGeom prst="line">
              <a:avLst/>
            </a:prstGeom>
            <a:ln w="9525" cap="flat" cmpd="sng">
              <a:solidFill>
                <a:schemeClr val="tx1"/>
              </a:solidFill>
              <a:prstDash val="solid"/>
              <a:headEnd type="none" w="med" len="med"/>
              <a:tailEnd type="stealth" w="med" len="lg"/>
            </a:ln>
          </p:spPr>
        </p:sp>
        <p:sp>
          <p:nvSpPr>
            <p:cNvPr id="112693" name="文本框 103436"/>
            <p:cNvSpPr txBox="1"/>
            <p:nvPr/>
          </p:nvSpPr>
          <p:spPr>
            <a:xfrm>
              <a:off x="2208" y="3428"/>
              <a:ext cx="1152" cy="3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131B0C"/>
                  </a:solidFill>
                  <a:latin typeface="Times New Roman" panose="02020603050405020304" pitchFamily="18" charset="0"/>
                </a:rPr>
                <a:t>sp</a:t>
              </a:r>
              <a:r>
                <a:rPr lang="en-US" altLang="zh-CN" baseline="30000" dirty="0">
                  <a:solidFill>
                    <a:srgbClr val="131B0C"/>
                  </a:solidFill>
                  <a:latin typeface="Times New Roman" panose="02020603050405020304" pitchFamily="18" charset="0"/>
                </a:rPr>
                <a:t>3</a:t>
              </a:r>
              <a:r>
                <a:rPr lang="en-US" altLang="zh-CN" dirty="0">
                  <a:solidFill>
                    <a:srgbClr val="131B0C"/>
                  </a:solidFill>
                  <a:latin typeface="Times New Roman" panose="02020603050405020304" pitchFamily="18" charset="0"/>
                </a:rPr>
                <a:t>d</a:t>
              </a:r>
              <a:r>
                <a:rPr lang="zh-CN" altLang="en-US" dirty="0">
                  <a:solidFill>
                    <a:srgbClr val="131B0C"/>
                  </a:solidFill>
                  <a:latin typeface="Times New Roman" panose="02020603050405020304" pitchFamily="18" charset="0"/>
                </a:rPr>
                <a:t>杂化</a:t>
              </a:r>
              <a:endParaRPr lang="zh-CN" altLang="en-US" dirty="0">
                <a:solidFill>
                  <a:srgbClr val="131B0C"/>
                </a:solidFill>
                <a:latin typeface="Times New Roman" panose="02020603050405020304" pitchFamily="18" charset="0"/>
              </a:endParaRPr>
            </a:p>
          </p:txBody>
        </p:sp>
      </p:grpSp>
      <p:sp>
        <p:nvSpPr>
          <p:cNvPr id="103438" name="文本框 103437"/>
          <p:cNvSpPr txBox="1"/>
          <p:nvPr/>
        </p:nvSpPr>
        <p:spPr>
          <a:xfrm>
            <a:off x="644525" y="2620963"/>
            <a:ext cx="2438400"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131B0C"/>
                </a:solidFill>
                <a:latin typeface="Times New Roman" panose="02020603050405020304" pitchFamily="18" charset="0"/>
              </a:rPr>
              <a:t>P</a:t>
            </a:r>
            <a:r>
              <a:rPr lang="zh-CN" altLang="en-US" dirty="0">
                <a:solidFill>
                  <a:srgbClr val="131B0C"/>
                </a:solidFill>
                <a:latin typeface="Times New Roman" panose="02020603050405020304" pitchFamily="18" charset="0"/>
              </a:rPr>
              <a:t>： </a:t>
            </a:r>
            <a:r>
              <a:rPr lang="en-US" altLang="zh-CN" dirty="0">
                <a:solidFill>
                  <a:srgbClr val="131B0C"/>
                </a:solidFill>
                <a:latin typeface="Times New Roman" panose="02020603050405020304" pitchFamily="18" charset="0"/>
              </a:rPr>
              <a:t>3s</a:t>
            </a:r>
            <a:r>
              <a:rPr lang="en-US" altLang="zh-CN" baseline="30000" dirty="0">
                <a:solidFill>
                  <a:srgbClr val="131B0C"/>
                </a:solidFill>
                <a:latin typeface="Times New Roman" panose="02020603050405020304" pitchFamily="18" charset="0"/>
              </a:rPr>
              <a:t>2</a:t>
            </a:r>
            <a:r>
              <a:rPr lang="en-US" altLang="zh-CN" dirty="0">
                <a:solidFill>
                  <a:srgbClr val="131B0C"/>
                </a:solidFill>
                <a:latin typeface="Times New Roman" panose="02020603050405020304" pitchFamily="18" charset="0"/>
              </a:rPr>
              <a:t>3p</a:t>
            </a:r>
            <a:r>
              <a:rPr lang="en-US" altLang="zh-CN" baseline="30000" dirty="0">
                <a:solidFill>
                  <a:srgbClr val="131B0C"/>
                </a:solidFill>
                <a:latin typeface="Times New Roman" panose="02020603050405020304" pitchFamily="18" charset="0"/>
              </a:rPr>
              <a:t>3</a:t>
            </a:r>
            <a:endParaRPr lang="en-US" altLang="zh-CN" baseline="30000" dirty="0">
              <a:solidFill>
                <a:srgbClr val="131B0C"/>
              </a:solidFill>
              <a:latin typeface="Times New Roman" panose="02020603050405020304" pitchFamily="18" charset="0"/>
            </a:endParaRPr>
          </a:p>
        </p:txBody>
      </p:sp>
      <p:grpSp>
        <p:nvGrpSpPr>
          <p:cNvPr id="103439" name="组合 103438"/>
          <p:cNvGrpSpPr/>
          <p:nvPr/>
        </p:nvGrpSpPr>
        <p:grpSpPr>
          <a:xfrm>
            <a:off x="568325" y="2963863"/>
            <a:ext cx="3316288" cy="2141537"/>
            <a:chOff x="767" y="1867"/>
            <a:chExt cx="2089" cy="1349"/>
          </a:xfrm>
        </p:grpSpPr>
        <p:sp>
          <p:nvSpPr>
            <p:cNvPr id="112678" name="椭圆 103439"/>
            <p:cNvSpPr/>
            <p:nvPr/>
          </p:nvSpPr>
          <p:spPr>
            <a:xfrm>
              <a:off x="925" y="2832"/>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79" name="椭圆 103440"/>
            <p:cNvSpPr/>
            <p:nvPr/>
          </p:nvSpPr>
          <p:spPr>
            <a:xfrm>
              <a:off x="2077" y="2496"/>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80" name="椭圆 103441"/>
            <p:cNvSpPr/>
            <p:nvPr/>
          </p:nvSpPr>
          <p:spPr>
            <a:xfrm>
              <a:off x="1645" y="2496"/>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81" name="椭圆 103442"/>
            <p:cNvSpPr/>
            <p:nvPr/>
          </p:nvSpPr>
          <p:spPr>
            <a:xfrm>
              <a:off x="1213" y="2496"/>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82" name="直接连接符 103443"/>
            <p:cNvSpPr/>
            <p:nvPr/>
          </p:nvSpPr>
          <p:spPr>
            <a:xfrm flipV="1">
              <a:off x="1069" y="2912"/>
              <a:ext cx="0" cy="240"/>
            </a:xfrm>
            <a:prstGeom prst="line">
              <a:avLst/>
            </a:prstGeom>
            <a:ln w="9525" cap="flat" cmpd="sng">
              <a:solidFill>
                <a:schemeClr val="tx1"/>
              </a:solidFill>
              <a:prstDash val="solid"/>
              <a:headEnd type="none" w="med" len="med"/>
              <a:tailEnd type="stealth" w="med" len="lg"/>
            </a:ln>
          </p:spPr>
        </p:sp>
        <p:sp>
          <p:nvSpPr>
            <p:cNvPr id="112683" name="直接连接符 103444"/>
            <p:cNvSpPr/>
            <p:nvPr/>
          </p:nvSpPr>
          <p:spPr>
            <a:xfrm>
              <a:off x="1165" y="2912"/>
              <a:ext cx="0" cy="240"/>
            </a:xfrm>
            <a:prstGeom prst="line">
              <a:avLst/>
            </a:prstGeom>
            <a:ln w="9525" cap="flat" cmpd="sng">
              <a:solidFill>
                <a:schemeClr val="tx1"/>
              </a:solidFill>
              <a:prstDash val="solid"/>
              <a:headEnd type="none" w="med" len="med"/>
              <a:tailEnd type="stealth" w="med" len="lg"/>
            </a:ln>
          </p:spPr>
        </p:sp>
        <p:sp>
          <p:nvSpPr>
            <p:cNvPr id="112684" name="直接连接符 103445"/>
            <p:cNvSpPr/>
            <p:nvPr/>
          </p:nvSpPr>
          <p:spPr>
            <a:xfrm flipV="1">
              <a:off x="1405" y="2544"/>
              <a:ext cx="0" cy="240"/>
            </a:xfrm>
            <a:prstGeom prst="line">
              <a:avLst/>
            </a:prstGeom>
            <a:ln w="9525" cap="flat" cmpd="sng">
              <a:solidFill>
                <a:schemeClr val="tx1"/>
              </a:solidFill>
              <a:prstDash val="solid"/>
              <a:headEnd type="none" w="med" len="med"/>
              <a:tailEnd type="stealth" w="med" len="lg"/>
            </a:ln>
          </p:spPr>
        </p:sp>
        <p:sp>
          <p:nvSpPr>
            <p:cNvPr id="112685" name="直接连接符 103446"/>
            <p:cNvSpPr/>
            <p:nvPr/>
          </p:nvSpPr>
          <p:spPr>
            <a:xfrm flipV="1">
              <a:off x="1405" y="2928"/>
              <a:ext cx="394" cy="192"/>
            </a:xfrm>
            <a:prstGeom prst="line">
              <a:avLst/>
            </a:prstGeom>
            <a:ln w="9525" cap="flat" cmpd="sng">
              <a:solidFill>
                <a:schemeClr val="tx1"/>
              </a:solidFill>
              <a:prstDash val="dash"/>
              <a:headEnd type="none" w="med" len="med"/>
              <a:tailEnd type="stealth" w="med" len="lg"/>
            </a:ln>
          </p:spPr>
        </p:sp>
        <p:graphicFrame>
          <p:nvGraphicFramePr>
            <p:cNvPr id="112686" name="对象 103447"/>
            <p:cNvGraphicFramePr/>
            <p:nvPr/>
          </p:nvGraphicFramePr>
          <p:xfrm>
            <a:off x="1584" y="2112"/>
            <a:ext cx="480" cy="411"/>
          </p:xfrm>
          <a:graphic>
            <a:graphicData uri="http://schemas.openxmlformats.org/presentationml/2006/ole">
              <mc:AlternateContent xmlns:mc="http://schemas.openxmlformats.org/markup-compatibility/2006">
                <mc:Choice xmlns:v="urn:schemas-microsoft-com:vml" Requires="v">
                  <p:oleObj spid="_x0000_s3095" name="" r:id="rId2" imgW="177800" imgH="177800" progId="Equation.DSMT4">
                    <p:embed/>
                  </p:oleObj>
                </mc:Choice>
                <mc:Fallback>
                  <p:oleObj name="" r:id="rId2" imgW="177800" imgH="177800" progId="Equation.DSMT4">
                    <p:embed/>
                    <p:pic>
                      <p:nvPicPr>
                        <p:cNvPr id="0" name="图片 3094"/>
                        <p:cNvPicPr/>
                        <p:nvPr/>
                      </p:nvPicPr>
                      <p:blipFill>
                        <a:blip r:embed="rId3"/>
                        <a:stretch>
                          <a:fillRect/>
                        </a:stretch>
                      </p:blipFill>
                      <p:spPr>
                        <a:xfrm>
                          <a:off x="1584" y="2112"/>
                          <a:ext cx="480" cy="411"/>
                        </a:xfrm>
                        <a:prstGeom prst="rect">
                          <a:avLst/>
                        </a:prstGeom>
                        <a:noFill/>
                        <a:ln w="38100">
                          <a:noFill/>
                          <a:miter/>
                        </a:ln>
                      </p:spPr>
                    </p:pic>
                  </p:oleObj>
                </mc:Fallback>
              </mc:AlternateContent>
            </a:graphicData>
          </a:graphic>
        </p:graphicFrame>
        <p:graphicFrame>
          <p:nvGraphicFramePr>
            <p:cNvPr id="112687" name="对象 103448"/>
            <p:cNvGraphicFramePr/>
            <p:nvPr/>
          </p:nvGraphicFramePr>
          <p:xfrm>
            <a:off x="767" y="2465"/>
            <a:ext cx="372" cy="361"/>
          </p:xfrm>
          <a:graphic>
            <a:graphicData uri="http://schemas.openxmlformats.org/presentationml/2006/ole">
              <mc:AlternateContent xmlns:mc="http://schemas.openxmlformats.org/markup-compatibility/2006">
                <mc:Choice xmlns:v="urn:schemas-microsoft-com:vml" Requires="v">
                  <p:oleObj spid="_x0000_s3096" name="" r:id="rId4" imgW="152400" imgH="152400" progId="Equation.DSMT4">
                    <p:embed/>
                  </p:oleObj>
                </mc:Choice>
                <mc:Fallback>
                  <p:oleObj name="" r:id="rId4" imgW="152400" imgH="152400" progId="Equation.DSMT4">
                    <p:embed/>
                    <p:pic>
                      <p:nvPicPr>
                        <p:cNvPr id="0" name="图片 3095"/>
                        <p:cNvPicPr/>
                        <p:nvPr/>
                      </p:nvPicPr>
                      <p:blipFill>
                        <a:blip r:embed="rId5"/>
                        <a:stretch>
                          <a:fillRect/>
                        </a:stretch>
                      </p:blipFill>
                      <p:spPr>
                        <a:xfrm>
                          <a:off x="767" y="2465"/>
                          <a:ext cx="372" cy="361"/>
                        </a:xfrm>
                        <a:prstGeom prst="rect">
                          <a:avLst/>
                        </a:prstGeom>
                        <a:noFill/>
                        <a:ln w="38100">
                          <a:noFill/>
                          <a:miter/>
                        </a:ln>
                      </p:spPr>
                    </p:pic>
                  </p:oleObj>
                </mc:Fallback>
              </mc:AlternateContent>
            </a:graphicData>
          </a:graphic>
        </p:graphicFrame>
        <p:sp>
          <p:nvSpPr>
            <p:cNvPr id="112688" name="椭圆 103449"/>
            <p:cNvSpPr/>
            <p:nvPr/>
          </p:nvSpPr>
          <p:spPr>
            <a:xfrm>
              <a:off x="2423" y="2200"/>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89" name="直接连接符 103450"/>
            <p:cNvSpPr/>
            <p:nvPr/>
          </p:nvSpPr>
          <p:spPr>
            <a:xfrm flipV="1">
              <a:off x="1839" y="2544"/>
              <a:ext cx="0" cy="240"/>
            </a:xfrm>
            <a:prstGeom prst="line">
              <a:avLst/>
            </a:prstGeom>
            <a:ln w="9525" cap="flat" cmpd="sng">
              <a:solidFill>
                <a:schemeClr val="tx1"/>
              </a:solidFill>
              <a:prstDash val="solid"/>
              <a:headEnd type="none" w="med" len="med"/>
              <a:tailEnd type="stealth" w="med" len="lg"/>
            </a:ln>
          </p:spPr>
        </p:sp>
        <p:sp>
          <p:nvSpPr>
            <p:cNvPr id="112690" name="直接连接符 103451"/>
            <p:cNvSpPr/>
            <p:nvPr/>
          </p:nvSpPr>
          <p:spPr>
            <a:xfrm flipV="1">
              <a:off x="2271" y="2560"/>
              <a:ext cx="0" cy="240"/>
            </a:xfrm>
            <a:prstGeom prst="line">
              <a:avLst/>
            </a:prstGeom>
            <a:ln w="9525" cap="flat" cmpd="sng">
              <a:solidFill>
                <a:schemeClr val="tx1"/>
              </a:solidFill>
              <a:prstDash val="solid"/>
              <a:headEnd type="none" w="med" len="med"/>
              <a:tailEnd type="stealth" w="med" len="lg"/>
            </a:ln>
          </p:spPr>
        </p:sp>
        <p:graphicFrame>
          <p:nvGraphicFramePr>
            <p:cNvPr id="112691" name="对象 103452"/>
            <p:cNvGraphicFramePr/>
            <p:nvPr/>
          </p:nvGraphicFramePr>
          <p:xfrm>
            <a:off x="2376" y="1867"/>
            <a:ext cx="480" cy="381"/>
          </p:xfrm>
          <a:graphic>
            <a:graphicData uri="http://schemas.openxmlformats.org/presentationml/2006/ole">
              <mc:AlternateContent xmlns:mc="http://schemas.openxmlformats.org/markup-compatibility/2006">
                <mc:Choice xmlns:v="urn:schemas-microsoft-com:vml" Requires="v">
                  <p:oleObj spid="_x0000_s3100" name="" r:id="rId6" imgW="177800" imgH="165100" progId="Equation.DSMT4">
                    <p:embed/>
                  </p:oleObj>
                </mc:Choice>
                <mc:Fallback>
                  <p:oleObj name="" r:id="rId6" imgW="177800" imgH="165100" progId="Equation.DSMT4">
                    <p:embed/>
                    <p:pic>
                      <p:nvPicPr>
                        <p:cNvPr id="0" name="图片 3099"/>
                        <p:cNvPicPr/>
                        <p:nvPr/>
                      </p:nvPicPr>
                      <p:blipFill>
                        <a:blip r:embed="rId7"/>
                        <a:stretch>
                          <a:fillRect/>
                        </a:stretch>
                      </p:blipFill>
                      <p:spPr>
                        <a:xfrm>
                          <a:off x="2376" y="1867"/>
                          <a:ext cx="480" cy="381"/>
                        </a:xfrm>
                        <a:prstGeom prst="rect">
                          <a:avLst/>
                        </a:prstGeom>
                        <a:noFill/>
                        <a:ln w="38100">
                          <a:noFill/>
                          <a:miter/>
                        </a:ln>
                      </p:spPr>
                    </p:pic>
                  </p:oleObj>
                </mc:Fallback>
              </mc:AlternateContent>
            </a:graphicData>
          </a:graphic>
        </p:graphicFrame>
      </p:grpSp>
      <p:grpSp>
        <p:nvGrpSpPr>
          <p:cNvPr id="103454" name="组合 103453"/>
          <p:cNvGrpSpPr/>
          <p:nvPr/>
        </p:nvGrpSpPr>
        <p:grpSpPr>
          <a:xfrm>
            <a:off x="4987925" y="2819400"/>
            <a:ext cx="3276600" cy="1993900"/>
            <a:chOff x="3504" y="1776"/>
            <a:chExt cx="2064" cy="1256"/>
          </a:xfrm>
        </p:grpSpPr>
        <p:sp>
          <p:nvSpPr>
            <p:cNvPr id="112665" name="椭圆 103454"/>
            <p:cNvSpPr/>
            <p:nvPr/>
          </p:nvSpPr>
          <p:spPr>
            <a:xfrm>
              <a:off x="3876" y="2312"/>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66" name="椭圆 103455"/>
            <p:cNvSpPr/>
            <p:nvPr/>
          </p:nvSpPr>
          <p:spPr>
            <a:xfrm>
              <a:off x="3540" y="2648"/>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67" name="椭圆 103456"/>
            <p:cNvSpPr/>
            <p:nvPr/>
          </p:nvSpPr>
          <p:spPr>
            <a:xfrm>
              <a:off x="4308" y="2312"/>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68" name="椭圆 103457"/>
            <p:cNvSpPr/>
            <p:nvPr/>
          </p:nvSpPr>
          <p:spPr>
            <a:xfrm>
              <a:off x="4740" y="2312"/>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69" name="直接连接符 103458"/>
            <p:cNvSpPr/>
            <p:nvPr/>
          </p:nvSpPr>
          <p:spPr>
            <a:xfrm flipV="1">
              <a:off x="4500" y="2408"/>
              <a:ext cx="0" cy="240"/>
            </a:xfrm>
            <a:prstGeom prst="line">
              <a:avLst/>
            </a:prstGeom>
            <a:ln w="9525" cap="flat" cmpd="sng">
              <a:solidFill>
                <a:schemeClr val="tx1"/>
              </a:solidFill>
              <a:prstDash val="solid"/>
              <a:headEnd type="none" w="med" len="med"/>
              <a:tailEnd type="stealth" w="med" len="lg"/>
            </a:ln>
          </p:spPr>
        </p:sp>
        <p:sp>
          <p:nvSpPr>
            <p:cNvPr id="112670" name="直接连接符 103459"/>
            <p:cNvSpPr/>
            <p:nvPr/>
          </p:nvSpPr>
          <p:spPr>
            <a:xfrm flipV="1">
              <a:off x="4068" y="2408"/>
              <a:ext cx="0" cy="240"/>
            </a:xfrm>
            <a:prstGeom prst="line">
              <a:avLst/>
            </a:prstGeom>
            <a:ln w="9525" cap="flat" cmpd="sng">
              <a:solidFill>
                <a:schemeClr val="tx1"/>
              </a:solidFill>
              <a:prstDash val="solid"/>
              <a:headEnd type="none" w="med" len="med"/>
              <a:tailEnd type="stealth" w="med" len="lg"/>
            </a:ln>
          </p:spPr>
        </p:sp>
        <p:sp>
          <p:nvSpPr>
            <p:cNvPr id="112671" name="直接连接符 103460"/>
            <p:cNvSpPr/>
            <p:nvPr/>
          </p:nvSpPr>
          <p:spPr>
            <a:xfrm flipV="1">
              <a:off x="3732" y="2744"/>
              <a:ext cx="0" cy="240"/>
            </a:xfrm>
            <a:prstGeom prst="line">
              <a:avLst/>
            </a:prstGeom>
            <a:ln w="9525" cap="flat" cmpd="sng">
              <a:solidFill>
                <a:schemeClr val="tx1"/>
              </a:solidFill>
              <a:prstDash val="solid"/>
              <a:headEnd type="none" w="med" len="med"/>
              <a:tailEnd type="stealth" w="med" len="lg"/>
            </a:ln>
          </p:spPr>
        </p:sp>
        <p:sp>
          <p:nvSpPr>
            <p:cNvPr id="112672" name="椭圆 103461"/>
            <p:cNvSpPr/>
            <p:nvPr/>
          </p:nvSpPr>
          <p:spPr>
            <a:xfrm>
              <a:off x="5135" y="2109"/>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graphicFrame>
          <p:nvGraphicFramePr>
            <p:cNvPr id="112673" name="对象 103462"/>
            <p:cNvGraphicFramePr/>
            <p:nvPr/>
          </p:nvGraphicFramePr>
          <p:xfrm>
            <a:off x="5088" y="1776"/>
            <a:ext cx="480" cy="381"/>
          </p:xfrm>
          <a:graphic>
            <a:graphicData uri="http://schemas.openxmlformats.org/presentationml/2006/ole">
              <mc:AlternateContent xmlns:mc="http://schemas.openxmlformats.org/markup-compatibility/2006">
                <mc:Choice xmlns:v="urn:schemas-microsoft-com:vml" Requires="v">
                  <p:oleObj spid="_x0000_s3097" name="" r:id="rId8" imgW="177800" imgH="165100" progId="Equation.DSMT4">
                    <p:embed/>
                  </p:oleObj>
                </mc:Choice>
                <mc:Fallback>
                  <p:oleObj name="" r:id="rId8" imgW="177800" imgH="165100" progId="Equation.DSMT4">
                    <p:embed/>
                    <p:pic>
                      <p:nvPicPr>
                        <p:cNvPr id="0" name="图片 3096"/>
                        <p:cNvPicPr/>
                        <p:nvPr/>
                      </p:nvPicPr>
                      <p:blipFill>
                        <a:blip r:embed="rId7"/>
                        <a:stretch>
                          <a:fillRect/>
                        </a:stretch>
                      </p:blipFill>
                      <p:spPr>
                        <a:xfrm>
                          <a:off x="5088" y="1776"/>
                          <a:ext cx="480" cy="381"/>
                        </a:xfrm>
                        <a:prstGeom prst="rect">
                          <a:avLst/>
                        </a:prstGeom>
                        <a:noFill/>
                        <a:ln w="38100">
                          <a:noFill/>
                          <a:miter/>
                        </a:ln>
                      </p:spPr>
                    </p:pic>
                  </p:oleObj>
                </mc:Fallback>
              </mc:AlternateContent>
            </a:graphicData>
          </a:graphic>
        </p:graphicFrame>
        <p:graphicFrame>
          <p:nvGraphicFramePr>
            <p:cNvPr id="112674" name="对象 103463"/>
            <p:cNvGraphicFramePr/>
            <p:nvPr/>
          </p:nvGraphicFramePr>
          <p:xfrm>
            <a:off x="4260" y="1941"/>
            <a:ext cx="480" cy="411"/>
          </p:xfrm>
          <a:graphic>
            <a:graphicData uri="http://schemas.openxmlformats.org/presentationml/2006/ole">
              <mc:AlternateContent xmlns:mc="http://schemas.openxmlformats.org/markup-compatibility/2006">
                <mc:Choice xmlns:v="urn:schemas-microsoft-com:vml" Requires="v">
                  <p:oleObj spid="_x0000_s3098" name="" r:id="rId9" imgW="177800" imgH="177800" progId="Equation.DSMT4">
                    <p:embed/>
                  </p:oleObj>
                </mc:Choice>
                <mc:Fallback>
                  <p:oleObj name="" r:id="rId9" imgW="177800" imgH="177800" progId="Equation.DSMT4">
                    <p:embed/>
                    <p:pic>
                      <p:nvPicPr>
                        <p:cNvPr id="0" name="图片 3097"/>
                        <p:cNvPicPr/>
                        <p:nvPr/>
                      </p:nvPicPr>
                      <p:blipFill>
                        <a:blip r:embed="rId3"/>
                        <a:stretch>
                          <a:fillRect/>
                        </a:stretch>
                      </p:blipFill>
                      <p:spPr>
                        <a:xfrm>
                          <a:off x="4260" y="1941"/>
                          <a:ext cx="480" cy="411"/>
                        </a:xfrm>
                        <a:prstGeom prst="rect">
                          <a:avLst/>
                        </a:prstGeom>
                        <a:noFill/>
                        <a:ln w="38100">
                          <a:noFill/>
                          <a:miter/>
                        </a:ln>
                      </p:spPr>
                    </p:pic>
                  </p:oleObj>
                </mc:Fallback>
              </mc:AlternateContent>
            </a:graphicData>
          </a:graphic>
        </p:graphicFrame>
        <p:graphicFrame>
          <p:nvGraphicFramePr>
            <p:cNvPr id="112675" name="对象 103464"/>
            <p:cNvGraphicFramePr/>
            <p:nvPr/>
          </p:nvGraphicFramePr>
          <p:xfrm>
            <a:off x="3504" y="2327"/>
            <a:ext cx="372" cy="361"/>
          </p:xfrm>
          <a:graphic>
            <a:graphicData uri="http://schemas.openxmlformats.org/presentationml/2006/ole">
              <mc:AlternateContent xmlns:mc="http://schemas.openxmlformats.org/markup-compatibility/2006">
                <mc:Choice xmlns:v="urn:schemas-microsoft-com:vml" Requires="v">
                  <p:oleObj spid="_x0000_s3099" name="" r:id="rId10" imgW="152400" imgH="152400" progId="Equation.DSMT4">
                    <p:embed/>
                  </p:oleObj>
                </mc:Choice>
                <mc:Fallback>
                  <p:oleObj name="" r:id="rId10" imgW="152400" imgH="152400" progId="Equation.DSMT4">
                    <p:embed/>
                    <p:pic>
                      <p:nvPicPr>
                        <p:cNvPr id="0" name="图片 3098"/>
                        <p:cNvPicPr/>
                        <p:nvPr/>
                      </p:nvPicPr>
                      <p:blipFill>
                        <a:blip r:embed="rId5"/>
                        <a:stretch>
                          <a:fillRect/>
                        </a:stretch>
                      </p:blipFill>
                      <p:spPr>
                        <a:xfrm>
                          <a:off x="3504" y="2327"/>
                          <a:ext cx="372" cy="361"/>
                        </a:xfrm>
                        <a:prstGeom prst="rect">
                          <a:avLst/>
                        </a:prstGeom>
                        <a:noFill/>
                        <a:ln w="38100">
                          <a:noFill/>
                          <a:miter/>
                        </a:ln>
                      </p:spPr>
                    </p:pic>
                  </p:oleObj>
                </mc:Fallback>
              </mc:AlternateContent>
            </a:graphicData>
          </a:graphic>
        </p:graphicFrame>
        <p:sp>
          <p:nvSpPr>
            <p:cNvPr id="112676" name="直接连接符 103465"/>
            <p:cNvSpPr/>
            <p:nvPr/>
          </p:nvSpPr>
          <p:spPr>
            <a:xfrm flipV="1">
              <a:off x="4932" y="2400"/>
              <a:ext cx="0" cy="240"/>
            </a:xfrm>
            <a:prstGeom prst="line">
              <a:avLst/>
            </a:prstGeom>
            <a:ln w="9525" cap="flat" cmpd="sng">
              <a:solidFill>
                <a:schemeClr val="tx1"/>
              </a:solidFill>
              <a:prstDash val="solid"/>
              <a:headEnd type="none" w="med" len="med"/>
              <a:tailEnd type="stealth" w="med" len="lg"/>
            </a:ln>
          </p:spPr>
        </p:sp>
        <p:sp>
          <p:nvSpPr>
            <p:cNvPr id="112677" name="直接连接符 103466"/>
            <p:cNvSpPr/>
            <p:nvPr/>
          </p:nvSpPr>
          <p:spPr>
            <a:xfrm flipV="1">
              <a:off x="5328" y="2176"/>
              <a:ext cx="0" cy="240"/>
            </a:xfrm>
            <a:prstGeom prst="line">
              <a:avLst/>
            </a:prstGeom>
            <a:ln w="9525" cap="flat" cmpd="sng">
              <a:solidFill>
                <a:schemeClr val="tx1"/>
              </a:solidFill>
              <a:prstDash val="solid"/>
              <a:headEnd type="none" w="med" len="med"/>
              <a:tailEnd type="stealth" w="med" len="lg"/>
            </a:ln>
          </p:spPr>
        </p:sp>
      </p:grpSp>
      <p:grpSp>
        <p:nvGrpSpPr>
          <p:cNvPr id="103468" name="组合 103467"/>
          <p:cNvGrpSpPr/>
          <p:nvPr/>
        </p:nvGrpSpPr>
        <p:grpSpPr>
          <a:xfrm>
            <a:off x="2600325" y="4997450"/>
            <a:ext cx="3365500" cy="1250950"/>
            <a:chOff x="3392" y="3196"/>
            <a:chExt cx="2120" cy="788"/>
          </a:xfrm>
        </p:grpSpPr>
        <p:sp>
          <p:nvSpPr>
            <p:cNvPr id="112654" name="椭圆 103468"/>
            <p:cNvSpPr/>
            <p:nvPr/>
          </p:nvSpPr>
          <p:spPr>
            <a:xfrm>
              <a:off x="4256" y="3600"/>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55" name="椭圆 103469"/>
            <p:cNvSpPr/>
            <p:nvPr/>
          </p:nvSpPr>
          <p:spPr>
            <a:xfrm>
              <a:off x="3824" y="3600"/>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56" name="椭圆 103470"/>
            <p:cNvSpPr/>
            <p:nvPr/>
          </p:nvSpPr>
          <p:spPr>
            <a:xfrm>
              <a:off x="3392" y="3600"/>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57" name="直接连接符 103471"/>
            <p:cNvSpPr/>
            <p:nvPr/>
          </p:nvSpPr>
          <p:spPr>
            <a:xfrm flipV="1">
              <a:off x="4016" y="3696"/>
              <a:ext cx="0" cy="240"/>
            </a:xfrm>
            <a:prstGeom prst="line">
              <a:avLst/>
            </a:prstGeom>
            <a:ln w="9525" cap="flat" cmpd="sng">
              <a:solidFill>
                <a:schemeClr val="tx1"/>
              </a:solidFill>
              <a:prstDash val="solid"/>
              <a:headEnd type="none" w="med" len="med"/>
              <a:tailEnd type="stealth" w="med" len="lg"/>
            </a:ln>
          </p:spPr>
        </p:sp>
        <p:sp>
          <p:nvSpPr>
            <p:cNvPr id="112658" name="直接连接符 103472"/>
            <p:cNvSpPr/>
            <p:nvPr/>
          </p:nvSpPr>
          <p:spPr>
            <a:xfrm flipV="1">
              <a:off x="3584" y="3696"/>
              <a:ext cx="0" cy="240"/>
            </a:xfrm>
            <a:prstGeom prst="line">
              <a:avLst/>
            </a:prstGeom>
            <a:ln w="9525" cap="flat" cmpd="sng">
              <a:solidFill>
                <a:schemeClr val="tx1"/>
              </a:solidFill>
              <a:prstDash val="solid"/>
              <a:headEnd type="none" w="med" len="med"/>
              <a:tailEnd type="stealth" w="med" len="lg"/>
            </a:ln>
          </p:spPr>
        </p:sp>
        <p:sp>
          <p:nvSpPr>
            <p:cNvPr id="112659" name="直接连接符 103473"/>
            <p:cNvSpPr/>
            <p:nvPr/>
          </p:nvSpPr>
          <p:spPr>
            <a:xfrm flipV="1">
              <a:off x="4448" y="3696"/>
              <a:ext cx="0" cy="240"/>
            </a:xfrm>
            <a:prstGeom prst="line">
              <a:avLst/>
            </a:prstGeom>
            <a:ln w="9525" cap="flat" cmpd="sng">
              <a:solidFill>
                <a:schemeClr val="tx1"/>
              </a:solidFill>
              <a:prstDash val="solid"/>
              <a:headEnd type="none" w="med" len="med"/>
              <a:tailEnd type="stealth" w="med" len="lg"/>
            </a:ln>
          </p:spPr>
        </p:sp>
        <p:sp>
          <p:nvSpPr>
            <p:cNvPr id="112660" name="文本框 103474"/>
            <p:cNvSpPr txBox="1"/>
            <p:nvPr/>
          </p:nvSpPr>
          <p:spPr>
            <a:xfrm>
              <a:off x="3968" y="3196"/>
              <a:ext cx="880" cy="3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131B0C"/>
                  </a:solidFill>
                  <a:latin typeface="Times New Roman" panose="02020603050405020304" pitchFamily="18" charset="0"/>
                </a:rPr>
                <a:t>sp</a:t>
              </a:r>
              <a:r>
                <a:rPr lang="en-US" altLang="zh-CN" baseline="30000" dirty="0">
                  <a:solidFill>
                    <a:srgbClr val="131B0C"/>
                  </a:solidFill>
                  <a:latin typeface="Times New Roman" panose="02020603050405020304" pitchFamily="18" charset="0"/>
                </a:rPr>
                <a:t>3</a:t>
              </a:r>
              <a:r>
                <a:rPr lang="en-US" altLang="zh-CN" dirty="0">
                  <a:solidFill>
                    <a:srgbClr val="131B0C"/>
                  </a:solidFill>
                  <a:latin typeface="Times New Roman" panose="02020603050405020304" pitchFamily="18" charset="0"/>
                </a:rPr>
                <a:t>d</a:t>
              </a:r>
              <a:endParaRPr lang="en-US" altLang="zh-CN" dirty="0">
                <a:solidFill>
                  <a:srgbClr val="131B0C"/>
                </a:solidFill>
                <a:latin typeface="Times New Roman" panose="02020603050405020304" pitchFamily="18" charset="0"/>
              </a:endParaRPr>
            </a:p>
          </p:txBody>
        </p:sp>
        <p:sp>
          <p:nvSpPr>
            <p:cNvPr id="112661" name="椭圆 103475"/>
            <p:cNvSpPr/>
            <p:nvPr/>
          </p:nvSpPr>
          <p:spPr>
            <a:xfrm>
              <a:off x="4688" y="3600"/>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62" name="直接连接符 103476"/>
            <p:cNvSpPr/>
            <p:nvPr/>
          </p:nvSpPr>
          <p:spPr>
            <a:xfrm flipV="1">
              <a:off x="4880" y="3696"/>
              <a:ext cx="0" cy="240"/>
            </a:xfrm>
            <a:prstGeom prst="line">
              <a:avLst/>
            </a:prstGeom>
            <a:ln w="9525" cap="flat" cmpd="sng">
              <a:solidFill>
                <a:schemeClr val="tx1"/>
              </a:solidFill>
              <a:prstDash val="solid"/>
              <a:headEnd type="none" w="med" len="med"/>
              <a:tailEnd type="stealth" w="med" len="lg"/>
            </a:ln>
          </p:spPr>
        </p:sp>
        <p:sp>
          <p:nvSpPr>
            <p:cNvPr id="112663" name="椭圆 103477"/>
            <p:cNvSpPr/>
            <p:nvPr/>
          </p:nvSpPr>
          <p:spPr>
            <a:xfrm>
              <a:off x="5128" y="3600"/>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en-US" altLang="en-US" sz="2400" dirty="0">
                <a:solidFill>
                  <a:srgbClr val="131B0C"/>
                </a:solidFill>
              </a:endParaRPr>
            </a:p>
          </p:txBody>
        </p:sp>
        <p:sp>
          <p:nvSpPr>
            <p:cNvPr id="112664" name="直接连接符 103478"/>
            <p:cNvSpPr/>
            <p:nvPr/>
          </p:nvSpPr>
          <p:spPr>
            <a:xfrm flipV="1">
              <a:off x="5320" y="3696"/>
              <a:ext cx="0" cy="240"/>
            </a:xfrm>
            <a:prstGeom prst="line">
              <a:avLst/>
            </a:prstGeom>
            <a:ln w="9525" cap="flat" cmpd="sng">
              <a:solidFill>
                <a:schemeClr val="tx1"/>
              </a:solidFill>
              <a:prstDash val="solid"/>
              <a:headEnd type="none" w="med" len="med"/>
              <a:tailEnd type="stealth" w="med" len="lg"/>
            </a:ln>
          </p:spPr>
        </p:sp>
      </p:grpSp>
      <p:pic>
        <p:nvPicPr>
          <p:cNvPr id="112652" name="图片 32843" descr="AB5"/>
          <p:cNvPicPr>
            <a:picLocks noChangeAspect="1"/>
          </p:cNvPicPr>
          <p:nvPr/>
        </p:nvPicPr>
        <p:blipFill>
          <a:blip r:embed="rId11"/>
          <a:stretch>
            <a:fillRect/>
          </a:stretch>
        </p:blipFill>
        <p:spPr>
          <a:xfrm>
            <a:off x="6316663" y="836613"/>
            <a:ext cx="1982787" cy="1982787"/>
          </a:xfrm>
          <a:prstGeom prst="rect">
            <a:avLst/>
          </a:prstGeom>
          <a:noFill/>
          <a:ln w="9525">
            <a:noFill/>
          </a:ln>
        </p:spPr>
      </p:pic>
      <p:graphicFrame>
        <p:nvGraphicFramePr>
          <p:cNvPr id="112653" name="文本占位符 103432"/>
          <p:cNvGraphicFramePr>
            <a:graphicFrameLocks noGrp="1"/>
          </p:cNvGraphicFramePr>
          <p:nvPr/>
        </p:nvGraphicFramePr>
        <p:xfrm>
          <a:off x="4098925" y="3357245"/>
          <a:ext cx="946150" cy="538163"/>
        </p:xfrm>
        <a:graphic>
          <a:graphicData uri="http://schemas.openxmlformats.org/presentationml/2006/ole">
            <mc:AlternateContent xmlns:mc="http://schemas.openxmlformats.org/markup-compatibility/2006">
              <mc:Choice xmlns:v="urn:schemas-microsoft-com:vml" Requires="v">
                <p:oleObj spid="_x0000_s3101" name="" r:id="rId12" imgW="355600" imgH="203200" progId="Equation.3">
                  <p:embed/>
                </p:oleObj>
              </mc:Choice>
              <mc:Fallback>
                <p:oleObj name="" r:id="rId12" imgW="355600" imgH="203200" progId="Equation.3">
                  <p:embed/>
                  <p:pic>
                    <p:nvPicPr>
                      <p:cNvPr id="0" name="图片 3100"/>
                      <p:cNvPicPr/>
                      <p:nvPr/>
                    </p:nvPicPr>
                    <p:blipFill>
                      <a:blip r:embed="rId13"/>
                      <a:stretch>
                        <a:fillRect/>
                      </a:stretch>
                    </p:blipFill>
                    <p:spPr>
                      <a:xfrm>
                        <a:off x="4098925" y="3357245"/>
                        <a:ext cx="946150" cy="5381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430"/>
                                        </p:tgtEl>
                                        <p:attrNameLst>
                                          <p:attrName>style.visibility</p:attrName>
                                        </p:attrNameLst>
                                      </p:cBhvr>
                                      <p:to>
                                        <p:strVal val="visible"/>
                                      </p:to>
                                    </p:set>
                                    <p:animEffect transition="in" filter="wipe(left)">
                                      <p:cBhvr>
                                        <p:cTn id="7" dur="500"/>
                                        <p:tgtEl>
                                          <p:spTgt spid="1034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3431"/>
                                        </p:tgtEl>
                                        <p:attrNameLst>
                                          <p:attrName>style.visibility</p:attrName>
                                        </p:attrNameLst>
                                      </p:cBhvr>
                                      <p:to>
                                        <p:strVal val="visible"/>
                                      </p:to>
                                    </p:set>
                                    <p:animEffect transition="in" filter="wipe(left)">
                                      <p:cBhvr>
                                        <p:cTn id="12" dur="500"/>
                                        <p:tgtEl>
                                          <p:spTgt spid="1034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3438"/>
                                        </p:tgtEl>
                                        <p:attrNameLst>
                                          <p:attrName>style.visibility</p:attrName>
                                        </p:attrNameLst>
                                      </p:cBhvr>
                                      <p:to>
                                        <p:strVal val="visible"/>
                                      </p:to>
                                    </p:set>
                                    <p:animEffect transition="in" filter="wipe(left)">
                                      <p:cBhvr>
                                        <p:cTn id="17" dur="500"/>
                                        <p:tgtEl>
                                          <p:spTgt spid="1034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3439"/>
                                        </p:tgtEl>
                                        <p:attrNameLst>
                                          <p:attrName>style.visibility</p:attrName>
                                        </p:attrNameLst>
                                      </p:cBhvr>
                                      <p:to>
                                        <p:strVal val="visible"/>
                                      </p:to>
                                    </p:set>
                                    <p:animEffect transition="in" filter="wipe(left)">
                                      <p:cBhvr>
                                        <p:cTn id="22" dur="500"/>
                                        <p:tgtEl>
                                          <p:spTgt spid="1034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3432"/>
                                        </p:tgtEl>
                                        <p:attrNameLst>
                                          <p:attrName>style.visibility</p:attrName>
                                        </p:attrNameLst>
                                      </p:cBhvr>
                                      <p:to>
                                        <p:strVal val="visible"/>
                                      </p:to>
                                    </p:set>
                                    <p:animEffect transition="in" filter="wipe(left)">
                                      <p:cBhvr>
                                        <p:cTn id="27" dur="500"/>
                                        <p:tgtEl>
                                          <p:spTgt spid="1034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3454"/>
                                        </p:tgtEl>
                                        <p:attrNameLst>
                                          <p:attrName>style.visibility</p:attrName>
                                        </p:attrNameLst>
                                      </p:cBhvr>
                                      <p:to>
                                        <p:strVal val="visible"/>
                                      </p:to>
                                    </p:set>
                                    <p:animEffect transition="in" filter="wipe(left)">
                                      <p:cBhvr>
                                        <p:cTn id="32" dur="500"/>
                                        <p:tgtEl>
                                          <p:spTgt spid="1034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3435"/>
                                        </p:tgtEl>
                                        <p:attrNameLst>
                                          <p:attrName>style.visibility</p:attrName>
                                        </p:attrNameLst>
                                      </p:cBhvr>
                                      <p:to>
                                        <p:strVal val="visible"/>
                                      </p:to>
                                    </p:set>
                                    <p:animEffect transition="in" filter="wipe(left)">
                                      <p:cBhvr>
                                        <p:cTn id="37" dur="500"/>
                                        <p:tgtEl>
                                          <p:spTgt spid="1034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3468"/>
                                        </p:tgtEl>
                                        <p:attrNameLst>
                                          <p:attrName>style.visibility</p:attrName>
                                        </p:attrNameLst>
                                      </p:cBhvr>
                                      <p:to>
                                        <p:strVal val="visible"/>
                                      </p:to>
                                    </p:set>
                                    <p:animEffect transition="in" filter="wipe(left)">
                                      <p:cBhvr>
                                        <p:cTn id="42" dur="500"/>
                                        <p:tgtEl>
                                          <p:spTgt spid="10346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103428"/>
                                        </p:tgtEl>
                                        <p:attrNameLst>
                                          <p:attrName>style.visibility</p:attrName>
                                        </p:attrNameLst>
                                      </p:cBhvr>
                                      <p:to>
                                        <p:strVal val="visible"/>
                                      </p:to>
                                    </p:set>
                                    <p:anim calcmode="lin" valueType="num">
                                      <p:cBhvr>
                                        <p:cTn id="47" dur="500" fill="hold"/>
                                        <p:tgtEl>
                                          <p:spTgt spid="103428"/>
                                        </p:tgtEl>
                                        <p:attrNameLst>
                                          <p:attrName>ppt_x</p:attrName>
                                        </p:attrNameLst>
                                      </p:cBhvr>
                                      <p:tavLst>
                                        <p:tav tm="0">
                                          <p:val>
                                            <p:strVal val="0-#ppt_w/2"/>
                                          </p:val>
                                        </p:tav>
                                        <p:tav tm="100000">
                                          <p:val>
                                            <p:strVal val="#ppt_x"/>
                                          </p:val>
                                        </p:tav>
                                      </p:tavLst>
                                    </p:anim>
                                    <p:anim calcmode="lin" valueType="num">
                                      <p:cBhvr>
                                        <p:cTn id="48" dur="500" fill="hold"/>
                                        <p:tgtEl>
                                          <p:spTgt spid="1034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0" grpId="0"/>
      <p:bldP spid="103431" grpId="0"/>
      <p:bldP spid="1034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4452" name="图片 104451" descr="CI2D00053"/>
          <p:cNvPicPr>
            <a:picLocks noChangeAspect="1"/>
          </p:cNvPicPr>
          <p:nvPr/>
        </p:nvPicPr>
        <p:blipFill>
          <a:blip r:embed="rId1"/>
          <a:stretch>
            <a:fillRect/>
          </a:stretch>
        </p:blipFill>
        <p:spPr>
          <a:xfrm>
            <a:off x="6053138" y="4191000"/>
            <a:ext cx="2660650" cy="2667000"/>
          </a:xfrm>
          <a:prstGeom prst="rect">
            <a:avLst/>
          </a:prstGeom>
          <a:noFill/>
          <a:ln w="9525">
            <a:noFill/>
          </a:ln>
        </p:spPr>
      </p:pic>
      <p:sp>
        <p:nvSpPr>
          <p:cNvPr id="104454" name="文本框 104453"/>
          <p:cNvSpPr txBox="1"/>
          <p:nvPr/>
        </p:nvSpPr>
        <p:spPr>
          <a:xfrm>
            <a:off x="712788" y="990600"/>
            <a:ext cx="41148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        SF</a:t>
            </a:r>
            <a:r>
              <a:rPr lang="en-US" altLang="zh-CN" baseline="-25000" dirty="0">
                <a:solidFill>
                  <a:srgbClr val="001D2E"/>
                </a:solidFill>
                <a:latin typeface="Times New Roman" panose="02020603050405020304" pitchFamily="18" charset="0"/>
              </a:rPr>
              <a:t>6</a:t>
            </a:r>
            <a:r>
              <a:rPr lang="zh-CN" altLang="en-US" dirty="0">
                <a:solidFill>
                  <a:srgbClr val="001D2E"/>
                </a:solidFill>
                <a:latin typeface="Times New Roman" panose="02020603050405020304" pitchFamily="18" charset="0"/>
              </a:rPr>
              <a:t>的几何构型为八面体。</a:t>
            </a:r>
            <a:endParaRPr lang="zh-CN" altLang="en-US" dirty="0">
              <a:solidFill>
                <a:srgbClr val="001D2E"/>
              </a:solidFill>
              <a:latin typeface="Times New Roman" panose="02020603050405020304" pitchFamily="18" charset="0"/>
            </a:endParaRPr>
          </a:p>
        </p:txBody>
      </p:sp>
      <p:grpSp>
        <p:nvGrpSpPr>
          <p:cNvPr id="104455" name="组合 104454"/>
          <p:cNvGrpSpPr/>
          <p:nvPr/>
        </p:nvGrpSpPr>
        <p:grpSpPr>
          <a:xfrm>
            <a:off x="3913188" y="3805238"/>
            <a:ext cx="946150" cy="538162"/>
            <a:chOff x="2334" y="384"/>
            <a:chExt cx="596" cy="339"/>
          </a:xfrm>
        </p:grpSpPr>
        <p:sp>
          <p:nvSpPr>
            <p:cNvPr id="113723" name="直接连接符 104456"/>
            <p:cNvSpPr/>
            <p:nvPr/>
          </p:nvSpPr>
          <p:spPr>
            <a:xfrm>
              <a:off x="2382" y="720"/>
              <a:ext cx="528" cy="0"/>
            </a:xfrm>
            <a:prstGeom prst="line">
              <a:avLst/>
            </a:prstGeom>
            <a:ln w="9525" cap="flat" cmpd="sng">
              <a:solidFill>
                <a:schemeClr val="tx1"/>
              </a:solidFill>
              <a:prstDash val="solid"/>
              <a:headEnd type="none" w="med" len="med"/>
              <a:tailEnd type="stealth" w="med" len="lg"/>
            </a:ln>
          </p:spPr>
        </p:sp>
      </p:grpSp>
      <p:grpSp>
        <p:nvGrpSpPr>
          <p:cNvPr id="104458" name="组合 104457"/>
          <p:cNvGrpSpPr/>
          <p:nvPr/>
        </p:nvGrpSpPr>
        <p:grpSpPr>
          <a:xfrm>
            <a:off x="484188" y="5365750"/>
            <a:ext cx="1828800" cy="579438"/>
            <a:chOff x="720" y="3380"/>
            <a:chExt cx="1152" cy="365"/>
          </a:xfrm>
        </p:grpSpPr>
        <p:sp>
          <p:nvSpPr>
            <p:cNvPr id="113721" name="直接连接符 104458"/>
            <p:cNvSpPr/>
            <p:nvPr/>
          </p:nvSpPr>
          <p:spPr>
            <a:xfrm>
              <a:off x="768" y="3744"/>
              <a:ext cx="1088" cy="0"/>
            </a:xfrm>
            <a:prstGeom prst="line">
              <a:avLst/>
            </a:prstGeom>
            <a:ln w="9525" cap="flat" cmpd="sng">
              <a:solidFill>
                <a:schemeClr val="tx1"/>
              </a:solidFill>
              <a:prstDash val="solid"/>
              <a:headEnd type="none" w="med" len="med"/>
              <a:tailEnd type="stealth" w="med" len="lg"/>
            </a:ln>
          </p:spPr>
        </p:sp>
        <p:sp>
          <p:nvSpPr>
            <p:cNvPr id="113722" name="文本框 104459"/>
            <p:cNvSpPr txBox="1"/>
            <p:nvPr/>
          </p:nvSpPr>
          <p:spPr>
            <a:xfrm>
              <a:off x="720" y="3380"/>
              <a:ext cx="115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sp</a:t>
              </a:r>
              <a:r>
                <a:rPr lang="en-US" altLang="zh-CN" baseline="30000" dirty="0">
                  <a:solidFill>
                    <a:srgbClr val="001D2E"/>
                  </a:solidFill>
                  <a:latin typeface="Times New Roman" panose="02020603050405020304" pitchFamily="18" charset="0"/>
                </a:rPr>
                <a:t>3</a:t>
              </a:r>
              <a:r>
                <a:rPr lang="en-US" altLang="zh-CN" dirty="0">
                  <a:solidFill>
                    <a:srgbClr val="001D2E"/>
                  </a:solidFill>
                  <a:latin typeface="Times New Roman" panose="02020603050405020304" pitchFamily="18" charset="0"/>
                </a:rPr>
                <a:t>d</a:t>
              </a:r>
              <a:r>
                <a:rPr lang="en-US" altLang="zh-CN" baseline="30000" dirty="0">
                  <a:solidFill>
                    <a:srgbClr val="001D2E"/>
                  </a:solidFill>
                  <a:latin typeface="Times New Roman" panose="02020603050405020304" pitchFamily="18" charset="0"/>
                </a:rPr>
                <a:t>2</a:t>
              </a:r>
              <a:r>
                <a:rPr lang="zh-CN" altLang="en-US" dirty="0">
                  <a:solidFill>
                    <a:srgbClr val="001D2E"/>
                  </a:solidFill>
                  <a:latin typeface="Times New Roman" panose="02020603050405020304" pitchFamily="18" charset="0"/>
                </a:rPr>
                <a:t>杂化</a:t>
              </a:r>
              <a:endParaRPr lang="zh-CN" altLang="en-US" dirty="0">
                <a:solidFill>
                  <a:srgbClr val="001D2E"/>
                </a:solidFill>
                <a:latin typeface="Times New Roman" panose="02020603050405020304" pitchFamily="18" charset="0"/>
              </a:endParaRPr>
            </a:p>
          </p:txBody>
        </p:sp>
      </p:grpSp>
      <p:sp>
        <p:nvSpPr>
          <p:cNvPr id="104461" name="文本框 104460"/>
          <p:cNvSpPr txBox="1"/>
          <p:nvPr/>
        </p:nvSpPr>
        <p:spPr>
          <a:xfrm>
            <a:off x="788988" y="2133600"/>
            <a:ext cx="2438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S</a:t>
            </a:r>
            <a:r>
              <a:rPr lang="zh-CN" altLang="en-US" dirty="0">
                <a:solidFill>
                  <a:srgbClr val="001D2E"/>
                </a:solidFill>
                <a:latin typeface="Times New Roman" panose="02020603050405020304" pitchFamily="18" charset="0"/>
              </a:rPr>
              <a:t>： </a:t>
            </a:r>
            <a:r>
              <a:rPr lang="en-US" altLang="zh-CN" dirty="0">
                <a:solidFill>
                  <a:srgbClr val="001D2E"/>
                </a:solidFill>
                <a:latin typeface="Times New Roman" panose="02020603050405020304" pitchFamily="18" charset="0"/>
              </a:rPr>
              <a:t>3s</a:t>
            </a:r>
            <a:r>
              <a:rPr lang="en-US" altLang="zh-CN" baseline="30000" dirty="0">
                <a:solidFill>
                  <a:srgbClr val="001D2E"/>
                </a:solidFill>
                <a:latin typeface="Times New Roman" panose="02020603050405020304" pitchFamily="18" charset="0"/>
              </a:rPr>
              <a:t>2</a:t>
            </a:r>
            <a:r>
              <a:rPr lang="en-US" altLang="zh-CN" dirty="0">
                <a:solidFill>
                  <a:srgbClr val="001D2E"/>
                </a:solidFill>
                <a:latin typeface="Times New Roman" panose="02020603050405020304" pitchFamily="18" charset="0"/>
              </a:rPr>
              <a:t>3p</a:t>
            </a:r>
            <a:r>
              <a:rPr lang="en-US" altLang="zh-CN" baseline="30000" dirty="0">
                <a:solidFill>
                  <a:srgbClr val="001D2E"/>
                </a:solidFill>
                <a:latin typeface="Times New Roman" panose="02020603050405020304" pitchFamily="18" charset="0"/>
              </a:rPr>
              <a:t>4</a:t>
            </a:r>
            <a:endParaRPr lang="en-US" altLang="zh-CN" baseline="30000" dirty="0">
              <a:solidFill>
                <a:srgbClr val="001D2E"/>
              </a:solidFill>
              <a:latin typeface="Times New Roman" panose="02020603050405020304" pitchFamily="18" charset="0"/>
            </a:endParaRPr>
          </a:p>
        </p:txBody>
      </p:sp>
      <p:grpSp>
        <p:nvGrpSpPr>
          <p:cNvPr id="104462" name="组合 104461"/>
          <p:cNvGrpSpPr/>
          <p:nvPr/>
        </p:nvGrpSpPr>
        <p:grpSpPr>
          <a:xfrm>
            <a:off x="4903788" y="2819400"/>
            <a:ext cx="3608387" cy="1828800"/>
            <a:chOff x="3504" y="1776"/>
            <a:chExt cx="2273" cy="1152"/>
          </a:xfrm>
        </p:grpSpPr>
        <p:grpSp>
          <p:nvGrpSpPr>
            <p:cNvPr id="113705" name="组合 104462"/>
            <p:cNvGrpSpPr/>
            <p:nvPr/>
          </p:nvGrpSpPr>
          <p:grpSpPr>
            <a:xfrm>
              <a:off x="3504" y="1776"/>
              <a:ext cx="1920" cy="1152"/>
              <a:chOff x="3504" y="1776"/>
              <a:chExt cx="2064" cy="1256"/>
            </a:xfrm>
          </p:grpSpPr>
          <p:sp>
            <p:nvSpPr>
              <p:cNvPr id="113708" name="椭圆 104463"/>
              <p:cNvSpPr/>
              <p:nvPr/>
            </p:nvSpPr>
            <p:spPr>
              <a:xfrm>
                <a:off x="3876" y="2312"/>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709" name="椭圆 104464"/>
              <p:cNvSpPr/>
              <p:nvPr/>
            </p:nvSpPr>
            <p:spPr>
              <a:xfrm>
                <a:off x="3540" y="2648"/>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710" name="椭圆 104465"/>
              <p:cNvSpPr/>
              <p:nvPr/>
            </p:nvSpPr>
            <p:spPr>
              <a:xfrm>
                <a:off x="4308" y="2312"/>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711" name="椭圆 104466"/>
              <p:cNvSpPr/>
              <p:nvPr/>
            </p:nvSpPr>
            <p:spPr>
              <a:xfrm>
                <a:off x="4740" y="2312"/>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712" name="直接连接符 104467"/>
              <p:cNvSpPr/>
              <p:nvPr/>
            </p:nvSpPr>
            <p:spPr>
              <a:xfrm flipV="1">
                <a:off x="4500" y="2408"/>
                <a:ext cx="0" cy="240"/>
              </a:xfrm>
              <a:prstGeom prst="line">
                <a:avLst/>
              </a:prstGeom>
              <a:ln w="9525" cap="flat" cmpd="sng">
                <a:solidFill>
                  <a:schemeClr val="tx1"/>
                </a:solidFill>
                <a:prstDash val="solid"/>
                <a:headEnd type="none" w="med" len="med"/>
                <a:tailEnd type="stealth" w="med" len="lg"/>
              </a:ln>
            </p:spPr>
          </p:sp>
          <p:sp>
            <p:nvSpPr>
              <p:cNvPr id="113713" name="直接连接符 104468"/>
              <p:cNvSpPr/>
              <p:nvPr/>
            </p:nvSpPr>
            <p:spPr>
              <a:xfrm flipV="1">
                <a:off x="4068" y="2408"/>
                <a:ext cx="0" cy="240"/>
              </a:xfrm>
              <a:prstGeom prst="line">
                <a:avLst/>
              </a:prstGeom>
              <a:ln w="9525" cap="flat" cmpd="sng">
                <a:solidFill>
                  <a:schemeClr val="tx1"/>
                </a:solidFill>
                <a:prstDash val="solid"/>
                <a:headEnd type="none" w="med" len="med"/>
                <a:tailEnd type="stealth" w="med" len="lg"/>
              </a:ln>
            </p:spPr>
          </p:sp>
          <p:sp>
            <p:nvSpPr>
              <p:cNvPr id="113714" name="直接连接符 104469"/>
              <p:cNvSpPr/>
              <p:nvPr/>
            </p:nvSpPr>
            <p:spPr>
              <a:xfrm flipV="1">
                <a:off x="3732" y="2744"/>
                <a:ext cx="0" cy="240"/>
              </a:xfrm>
              <a:prstGeom prst="line">
                <a:avLst/>
              </a:prstGeom>
              <a:ln w="9525" cap="flat" cmpd="sng">
                <a:solidFill>
                  <a:schemeClr val="tx1"/>
                </a:solidFill>
                <a:prstDash val="solid"/>
                <a:headEnd type="none" w="med" len="med"/>
                <a:tailEnd type="stealth" w="med" len="lg"/>
              </a:ln>
            </p:spPr>
          </p:sp>
          <p:sp>
            <p:nvSpPr>
              <p:cNvPr id="113715" name="椭圆 104470"/>
              <p:cNvSpPr/>
              <p:nvPr/>
            </p:nvSpPr>
            <p:spPr>
              <a:xfrm>
                <a:off x="5135" y="2109"/>
                <a:ext cx="384" cy="384"/>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graphicFrame>
            <p:nvGraphicFramePr>
              <p:cNvPr id="113716" name="对象 104471"/>
              <p:cNvGraphicFramePr/>
              <p:nvPr/>
            </p:nvGraphicFramePr>
            <p:xfrm>
              <a:off x="5088" y="1776"/>
              <a:ext cx="480" cy="381"/>
            </p:xfrm>
            <a:graphic>
              <a:graphicData uri="http://schemas.openxmlformats.org/presentationml/2006/ole">
                <mc:AlternateContent xmlns:mc="http://schemas.openxmlformats.org/markup-compatibility/2006">
                  <mc:Choice xmlns:v="urn:schemas-microsoft-com:vml" Requires="v">
                    <p:oleObj spid="_x0000_s3116" name="" r:id="rId2" imgW="177800" imgH="165100" progId="Equation.DSMT4">
                      <p:embed/>
                    </p:oleObj>
                  </mc:Choice>
                  <mc:Fallback>
                    <p:oleObj name="" r:id="rId2" imgW="177800" imgH="165100" progId="Equation.DSMT4">
                      <p:embed/>
                      <p:pic>
                        <p:nvPicPr>
                          <p:cNvPr id="0" name="图片 3115"/>
                          <p:cNvPicPr/>
                          <p:nvPr/>
                        </p:nvPicPr>
                        <p:blipFill>
                          <a:blip r:embed="rId3"/>
                          <a:stretch>
                            <a:fillRect/>
                          </a:stretch>
                        </p:blipFill>
                        <p:spPr>
                          <a:xfrm>
                            <a:off x="5088" y="1776"/>
                            <a:ext cx="480" cy="381"/>
                          </a:xfrm>
                          <a:prstGeom prst="rect">
                            <a:avLst/>
                          </a:prstGeom>
                          <a:noFill/>
                          <a:ln w="38100">
                            <a:noFill/>
                            <a:miter/>
                          </a:ln>
                        </p:spPr>
                      </p:pic>
                    </p:oleObj>
                  </mc:Fallback>
                </mc:AlternateContent>
              </a:graphicData>
            </a:graphic>
          </p:graphicFrame>
          <p:graphicFrame>
            <p:nvGraphicFramePr>
              <p:cNvPr id="113717" name="对象 104472"/>
              <p:cNvGraphicFramePr/>
              <p:nvPr/>
            </p:nvGraphicFramePr>
            <p:xfrm>
              <a:off x="4260" y="1941"/>
              <a:ext cx="480" cy="411"/>
            </p:xfrm>
            <a:graphic>
              <a:graphicData uri="http://schemas.openxmlformats.org/presentationml/2006/ole">
                <mc:AlternateContent xmlns:mc="http://schemas.openxmlformats.org/markup-compatibility/2006">
                  <mc:Choice xmlns:v="urn:schemas-microsoft-com:vml" Requires="v">
                    <p:oleObj spid="_x0000_s3114" name="" r:id="rId4" imgW="177800" imgH="177800" progId="Equation.DSMT4">
                      <p:embed/>
                    </p:oleObj>
                  </mc:Choice>
                  <mc:Fallback>
                    <p:oleObj name="" r:id="rId4" imgW="177800" imgH="177800" progId="Equation.DSMT4">
                      <p:embed/>
                      <p:pic>
                        <p:nvPicPr>
                          <p:cNvPr id="0" name="图片 3113"/>
                          <p:cNvPicPr/>
                          <p:nvPr/>
                        </p:nvPicPr>
                        <p:blipFill>
                          <a:blip r:embed="rId5"/>
                          <a:stretch>
                            <a:fillRect/>
                          </a:stretch>
                        </p:blipFill>
                        <p:spPr>
                          <a:xfrm>
                            <a:off x="4260" y="1941"/>
                            <a:ext cx="480" cy="411"/>
                          </a:xfrm>
                          <a:prstGeom prst="rect">
                            <a:avLst/>
                          </a:prstGeom>
                          <a:noFill/>
                          <a:ln w="38100">
                            <a:noFill/>
                            <a:miter/>
                          </a:ln>
                        </p:spPr>
                      </p:pic>
                    </p:oleObj>
                  </mc:Fallback>
                </mc:AlternateContent>
              </a:graphicData>
            </a:graphic>
          </p:graphicFrame>
          <p:graphicFrame>
            <p:nvGraphicFramePr>
              <p:cNvPr id="113718" name="对象 104473"/>
              <p:cNvGraphicFramePr/>
              <p:nvPr/>
            </p:nvGraphicFramePr>
            <p:xfrm>
              <a:off x="3504" y="2327"/>
              <a:ext cx="372" cy="361"/>
            </p:xfrm>
            <a:graphic>
              <a:graphicData uri="http://schemas.openxmlformats.org/presentationml/2006/ole">
                <mc:AlternateContent xmlns:mc="http://schemas.openxmlformats.org/markup-compatibility/2006">
                  <mc:Choice xmlns:v="urn:schemas-microsoft-com:vml" Requires="v">
                    <p:oleObj spid="_x0000_s3115" name="" r:id="rId6" imgW="152400" imgH="152400" progId="Equation.DSMT4">
                      <p:embed/>
                    </p:oleObj>
                  </mc:Choice>
                  <mc:Fallback>
                    <p:oleObj name="" r:id="rId6" imgW="152400" imgH="152400" progId="Equation.DSMT4">
                      <p:embed/>
                      <p:pic>
                        <p:nvPicPr>
                          <p:cNvPr id="0" name="图片 3114"/>
                          <p:cNvPicPr/>
                          <p:nvPr/>
                        </p:nvPicPr>
                        <p:blipFill>
                          <a:blip r:embed="rId7"/>
                          <a:stretch>
                            <a:fillRect/>
                          </a:stretch>
                        </p:blipFill>
                        <p:spPr>
                          <a:xfrm>
                            <a:off x="3504" y="2327"/>
                            <a:ext cx="372" cy="361"/>
                          </a:xfrm>
                          <a:prstGeom prst="rect">
                            <a:avLst/>
                          </a:prstGeom>
                          <a:noFill/>
                          <a:ln w="38100">
                            <a:noFill/>
                            <a:miter/>
                          </a:ln>
                        </p:spPr>
                      </p:pic>
                    </p:oleObj>
                  </mc:Fallback>
                </mc:AlternateContent>
              </a:graphicData>
            </a:graphic>
          </p:graphicFrame>
          <p:sp>
            <p:nvSpPr>
              <p:cNvPr id="113719" name="直接连接符 104474"/>
              <p:cNvSpPr/>
              <p:nvPr/>
            </p:nvSpPr>
            <p:spPr>
              <a:xfrm flipV="1">
                <a:off x="4932" y="2400"/>
                <a:ext cx="0" cy="240"/>
              </a:xfrm>
              <a:prstGeom prst="line">
                <a:avLst/>
              </a:prstGeom>
              <a:ln w="9525" cap="flat" cmpd="sng">
                <a:solidFill>
                  <a:schemeClr val="tx1"/>
                </a:solidFill>
                <a:prstDash val="solid"/>
                <a:headEnd type="none" w="med" len="med"/>
                <a:tailEnd type="stealth" w="med" len="lg"/>
              </a:ln>
            </p:spPr>
          </p:sp>
          <p:sp>
            <p:nvSpPr>
              <p:cNvPr id="113720" name="直接连接符 104475"/>
              <p:cNvSpPr/>
              <p:nvPr/>
            </p:nvSpPr>
            <p:spPr>
              <a:xfrm flipV="1">
                <a:off x="5328" y="2176"/>
                <a:ext cx="0" cy="240"/>
              </a:xfrm>
              <a:prstGeom prst="line">
                <a:avLst/>
              </a:prstGeom>
              <a:ln w="9525" cap="flat" cmpd="sng">
                <a:solidFill>
                  <a:schemeClr val="tx1"/>
                </a:solidFill>
                <a:prstDash val="solid"/>
                <a:headEnd type="none" w="med" len="med"/>
                <a:tailEnd type="stealth" w="med" len="lg"/>
              </a:ln>
            </p:spPr>
          </p:sp>
        </p:grpSp>
        <p:sp>
          <p:nvSpPr>
            <p:cNvPr id="113706" name="椭圆 104476"/>
            <p:cNvSpPr/>
            <p:nvPr/>
          </p:nvSpPr>
          <p:spPr>
            <a:xfrm>
              <a:off x="5424" y="2088"/>
              <a:ext cx="353" cy="343"/>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707" name="直接连接符 104477"/>
            <p:cNvSpPr/>
            <p:nvPr/>
          </p:nvSpPr>
          <p:spPr>
            <a:xfrm flipV="1">
              <a:off x="5606" y="2148"/>
              <a:ext cx="0" cy="214"/>
            </a:xfrm>
            <a:prstGeom prst="line">
              <a:avLst/>
            </a:prstGeom>
            <a:ln w="9525" cap="flat" cmpd="sng">
              <a:solidFill>
                <a:schemeClr val="tx1"/>
              </a:solidFill>
              <a:prstDash val="solid"/>
              <a:headEnd type="none" w="med" len="med"/>
              <a:tailEnd type="stealth" w="med" len="lg"/>
            </a:ln>
          </p:spPr>
        </p:sp>
      </p:grpSp>
      <p:grpSp>
        <p:nvGrpSpPr>
          <p:cNvPr id="104479" name="组合 104478"/>
          <p:cNvGrpSpPr/>
          <p:nvPr/>
        </p:nvGrpSpPr>
        <p:grpSpPr>
          <a:xfrm>
            <a:off x="407988" y="2895600"/>
            <a:ext cx="3608387" cy="1981200"/>
            <a:chOff x="528" y="1824"/>
            <a:chExt cx="2273" cy="1248"/>
          </a:xfrm>
        </p:grpSpPr>
        <p:sp>
          <p:nvSpPr>
            <p:cNvPr id="113690" name="椭圆 104479"/>
            <p:cNvSpPr/>
            <p:nvPr/>
          </p:nvSpPr>
          <p:spPr>
            <a:xfrm>
              <a:off x="673" y="2729"/>
              <a:ext cx="353" cy="343"/>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691" name="椭圆 104480"/>
            <p:cNvSpPr/>
            <p:nvPr/>
          </p:nvSpPr>
          <p:spPr>
            <a:xfrm>
              <a:off x="1732" y="2429"/>
              <a:ext cx="353" cy="343"/>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692" name="椭圆 104481"/>
            <p:cNvSpPr/>
            <p:nvPr/>
          </p:nvSpPr>
          <p:spPr>
            <a:xfrm>
              <a:off x="1335" y="2429"/>
              <a:ext cx="353" cy="343"/>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693" name="椭圆 104482"/>
            <p:cNvSpPr/>
            <p:nvPr/>
          </p:nvSpPr>
          <p:spPr>
            <a:xfrm>
              <a:off x="938" y="2429"/>
              <a:ext cx="353" cy="343"/>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694" name="直接连接符 104483"/>
            <p:cNvSpPr/>
            <p:nvPr/>
          </p:nvSpPr>
          <p:spPr>
            <a:xfrm flipV="1">
              <a:off x="806" y="2800"/>
              <a:ext cx="0" cy="215"/>
            </a:xfrm>
            <a:prstGeom prst="line">
              <a:avLst/>
            </a:prstGeom>
            <a:ln w="9525" cap="flat" cmpd="sng">
              <a:solidFill>
                <a:schemeClr val="tx1"/>
              </a:solidFill>
              <a:prstDash val="solid"/>
              <a:headEnd type="none" w="med" len="med"/>
              <a:tailEnd type="stealth" w="med" len="lg"/>
            </a:ln>
          </p:spPr>
        </p:sp>
        <p:sp>
          <p:nvSpPr>
            <p:cNvPr id="113695" name="直接连接符 104484"/>
            <p:cNvSpPr/>
            <p:nvPr/>
          </p:nvSpPr>
          <p:spPr>
            <a:xfrm>
              <a:off x="894" y="2800"/>
              <a:ext cx="0" cy="215"/>
            </a:xfrm>
            <a:prstGeom prst="line">
              <a:avLst/>
            </a:prstGeom>
            <a:ln w="9525" cap="flat" cmpd="sng">
              <a:solidFill>
                <a:schemeClr val="tx1"/>
              </a:solidFill>
              <a:prstDash val="solid"/>
              <a:headEnd type="none" w="med" len="med"/>
              <a:tailEnd type="stealth" w="med" len="lg"/>
            </a:ln>
          </p:spPr>
        </p:sp>
        <p:graphicFrame>
          <p:nvGraphicFramePr>
            <p:cNvPr id="113696" name="对象 104485"/>
            <p:cNvGraphicFramePr/>
            <p:nvPr/>
          </p:nvGraphicFramePr>
          <p:xfrm>
            <a:off x="1335" y="2086"/>
            <a:ext cx="441" cy="367"/>
          </p:xfrm>
          <a:graphic>
            <a:graphicData uri="http://schemas.openxmlformats.org/presentationml/2006/ole">
              <mc:AlternateContent xmlns:mc="http://schemas.openxmlformats.org/markup-compatibility/2006">
                <mc:Choice xmlns:v="urn:schemas-microsoft-com:vml" Requires="v">
                  <p:oleObj spid="_x0000_s3118" name="" r:id="rId8" imgW="177800" imgH="177800" progId="Equation.DSMT4">
                    <p:embed/>
                  </p:oleObj>
                </mc:Choice>
                <mc:Fallback>
                  <p:oleObj name="" r:id="rId8" imgW="177800" imgH="177800" progId="Equation.DSMT4">
                    <p:embed/>
                    <p:pic>
                      <p:nvPicPr>
                        <p:cNvPr id="0" name="图片 3117"/>
                        <p:cNvPicPr/>
                        <p:nvPr/>
                      </p:nvPicPr>
                      <p:blipFill>
                        <a:blip r:embed="rId5"/>
                        <a:stretch>
                          <a:fillRect/>
                        </a:stretch>
                      </p:blipFill>
                      <p:spPr>
                        <a:xfrm>
                          <a:off x="1335" y="2086"/>
                          <a:ext cx="441" cy="367"/>
                        </a:xfrm>
                        <a:prstGeom prst="rect">
                          <a:avLst/>
                        </a:prstGeom>
                        <a:noFill/>
                        <a:ln w="38100">
                          <a:noFill/>
                          <a:miter/>
                        </a:ln>
                      </p:spPr>
                    </p:pic>
                  </p:oleObj>
                </mc:Fallback>
              </mc:AlternateContent>
            </a:graphicData>
          </a:graphic>
        </p:graphicFrame>
        <p:graphicFrame>
          <p:nvGraphicFramePr>
            <p:cNvPr id="113697" name="对象 104486"/>
            <p:cNvGraphicFramePr/>
            <p:nvPr/>
          </p:nvGraphicFramePr>
          <p:xfrm>
            <a:off x="528" y="2401"/>
            <a:ext cx="342" cy="323"/>
          </p:xfrm>
          <a:graphic>
            <a:graphicData uri="http://schemas.openxmlformats.org/presentationml/2006/ole">
              <mc:AlternateContent xmlns:mc="http://schemas.openxmlformats.org/markup-compatibility/2006">
                <mc:Choice xmlns:v="urn:schemas-microsoft-com:vml" Requires="v">
                  <p:oleObj spid="_x0000_s3117" name="" r:id="rId9" imgW="152400" imgH="152400" progId="Equation.DSMT4">
                    <p:embed/>
                  </p:oleObj>
                </mc:Choice>
                <mc:Fallback>
                  <p:oleObj name="" r:id="rId9" imgW="152400" imgH="152400" progId="Equation.DSMT4">
                    <p:embed/>
                    <p:pic>
                      <p:nvPicPr>
                        <p:cNvPr id="0" name="图片 3116"/>
                        <p:cNvPicPr/>
                        <p:nvPr/>
                      </p:nvPicPr>
                      <p:blipFill>
                        <a:blip r:embed="rId7"/>
                        <a:stretch>
                          <a:fillRect/>
                        </a:stretch>
                      </p:blipFill>
                      <p:spPr>
                        <a:xfrm>
                          <a:off x="528" y="2401"/>
                          <a:ext cx="342" cy="323"/>
                        </a:xfrm>
                        <a:prstGeom prst="rect">
                          <a:avLst/>
                        </a:prstGeom>
                        <a:noFill/>
                        <a:ln w="38100">
                          <a:noFill/>
                          <a:miter/>
                        </a:ln>
                      </p:spPr>
                    </p:pic>
                  </p:oleObj>
                </mc:Fallback>
              </mc:AlternateContent>
            </a:graphicData>
          </a:graphic>
        </p:graphicFrame>
        <p:sp>
          <p:nvSpPr>
            <p:cNvPr id="113698" name="椭圆 104487"/>
            <p:cNvSpPr/>
            <p:nvPr/>
          </p:nvSpPr>
          <p:spPr>
            <a:xfrm>
              <a:off x="2050" y="2164"/>
              <a:ext cx="353" cy="343"/>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699" name="直接连接符 104488"/>
            <p:cNvSpPr/>
            <p:nvPr/>
          </p:nvSpPr>
          <p:spPr>
            <a:xfrm flipV="1">
              <a:off x="1513" y="2488"/>
              <a:ext cx="0" cy="214"/>
            </a:xfrm>
            <a:prstGeom prst="line">
              <a:avLst/>
            </a:prstGeom>
            <a:ln w="9525" cap="flat" cmpd="sng">
              <a:solidFill>
                <a:schemeClr val="tx1"/>
              </a:solidFill>
              <a:prstDash val="solid"/>
              <a:headEnd type="none" w="med" len="med"/>
              <a:tailEnd type="stealth" w="med" len="lg"/>
            </a:ln>
          </p:spPr>
        </p:sp>
        <p:sp>
          <p:nvSpPr>
            <p:cNvPr id="113700" name="直接连接符 104489"/>
            <p:cNvSpPr/>
            <p:nvPr/>
          </p:nvSpPr>
          <p:spPr>
            <a:xfrm flipV="1">
              <a:off x="1910" y="2486"/>
              <a:ext cx="0" cy="214"/>
            </a:xfrm>
            <a:prstGeom prst="line">
              <a:avLst/>
            </a:prstGeom>
            <a:ln w="9525" cap="flat" cmpd="sng">
              <a:solidFill>
                <a:schemeClr val="tx1"/>
              </a:solidFill>
              <a:prstDash val="solid"/>
              <a:headEnd type="none" w="med" len="med"/>
              <a:tailEnd type="stealth" w="med" len="lg"/>
            </a:ln>
          </p:spPr>
        </p:sp>
        <p:graphicFrame>
          <p:nvGraphicFramePr>
            <p:cNvPr id="113701" name="对象 104490"/>
            <p:cNvGraphicFramePr/>
            <p:nvPr/>
          </p:nvGraphicFramePr>
          <p:xfrm>
            <a:off x="2247" y="1824"/>
            <a:ext cx="441" cy="340"/>
          </p:xfrm>
          <a:graphic>
            <a:graphicData uri="http://schemas.openxmlformats.org/presentationml/2006/ole">
              <mc:AlternateContent xmlns:mc="http://schemas.openxmlformats.org/markup-compatibility/2006">
                <mc:Choice xmlns:v="urn:schemas-microsoft-com:vml" Requires="v">
                  <p:oleObj spid="_x0000_s3119" name="" r:id="rId10" imgW="177800" imgH="165100" progId="Equation.DSMT4">
                    <p:embed/>
                  </p:oleObj>
                </mc:Choice>
                <mc:Fallback>
                  <p:oleObj name="" r:id="rId10" imgW="177800" imgH="165100" progId="Equation.DSMT4">
                    <p:embed/>
                    <p:pic>
                      <p:nvPicPr>
                        <p:cNvPr id="0" name="图片 3118"/>
                        <p:cNvPicPr/>
                        <p:nvPr/>
                      </p:nvPicPr>
                      <p:blipFill>
                        <a:blip r:embed="rId3"/>
                        <a:stretch>
                          <a:fillRect/>
                        </a:stretch>
                      </p:blipFill>
                      <p:spPr>
                        <a:xfrm>
                          <a:off x="2247" y="1824"/>
                          <a:ext cx="441" cy="340"/>
                        </a:xfrm>
                        <a:prstGeom prst="rect">
                          <a:avLst/>
                        </a:prstGeom>
                        <a:noFill/>
                        <a:ln w="38100">
                          <a:noFill/>
                          <a:miter/>
                        </a:ln>
                      </p:spPr>
                    </p:pic>
                  </p:oleObj>
                </mc:Fallback>
              </mc:AlternateContent>
            </a:graphicData>
          </a:graphic>
        </p:graphicFrame>
        <p:sp>
          <p:nvSpPr>
            <p:cNvPr id="113702" name="椭圆 104491"/>
            <p:cNvSpPr/>
            <p:nvPr/>
          </p:nvSpPr>
          <p:spPr>
            <a:xfrm>
              <a:off x="2448" y="2160"/>
              <a:ext cx="353" cy="343"/>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703" name="直接连接符 104492"/>
            <p:cNvSpPr/>
            <p:nvPr/>
          </p:nvSpPr>
          <p:spPr>
            <a:xfrm flipV="1">
              <a:off x="1064" y="2496"/>
              <a:ext cx="0" cy="215"/>
            </a:xfrm>
            <a:prstGeom prst="line">
              <a:avLst/>
            </a:prstGeom>
            <a:ln w="9525" cap="flat" cmpd="sng">
              <a:solidFill>
                <a:schemeClr val="tx1"/>
              </a:solidFill>
              <a:prstDash val="solid"/>
              <a:headEnd type="none" w="med" len="med"/>
              <a:tailEnd type="stealth" w="med" len="lg"/>
            </a:ln>
          </p:spPr>
        </p:sp>
        <p:sp>
          <p:nvSpPr>
            <p:cNvPr id="113704" name="直接连接符 104493"/>
            <p:cNvSpPr/>
            <p:nvPr/>
          </p:nvSpPr>
          <p:spPr>
            <a:xfrm>
              <a:off x="1152" y="2496"/>
              <a:ext cx="0" cy="215"/>
            </a:xfrm>
            <a:prstGeom prst="line">
              <a:avLst/>
            </a:prstGeom>
            <a:ln w="9525" cap="flat" cmpd="sng">
              <a:solidFill>
                <a:schemeClr val="tx1"/>
              </a:solidFill>
              <a:prstDash val="solid"/>
              <a:headEnd type="none" w="med" len="med"/>
              <a:tailEnd type="stealth" w="med" len="lg"/>
            </a:ln>
          </p:spPr>
        </p:sp>
      </p:grpSp>
      <p:grpSp>
        <p:nvGrpSpPr>
          <p:cNvPr id="104495" name="组合 104494"/>
          <p:cNvGrpSpPr/>
          <p:nvPr/>
        </p:nvGrpSpPr>
        <p:grpSpPr>
          <a:xfrm>
            <a:off x="2376488" y="4997450"/>
            <a:ext cx="3594100" cy="1174750"/>
            <a:chOff x="1728" y="3148"/>
            <a:chExt cx="2264" cy="740"/>
          </a:xfrm>
        </p:grpSpPr>
        <p:sp>
          <p:nvSpPr>
            <p:cNvPr id="113677" name="椭圆 104495"/>
            <p:cNvSpPr/>
            <p:nvPr/>
          </p:nvSpPr>
          <p:spPr>
            <a:xfrm>
              <a:off x="2872" y="3552"/>
              <a:ext cx="344" cy="336"/>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678" name="椭圆 104496"/>
            <p:cNvSpPr/>
            <p:nvPr/>
          </p:nvSpPr>
          <p:spPr>
            <a:xfrm>
              <a:off x="2488" y="3552"/>
              <a:ext cx="344" cy="336"/>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679" name="椭圆 104497"/>
            <p:cNvSpPr/>
            <p:nvPr/>
          </p:nvSpPr>
          <p:spPr>
            <a:xfrm>
              <a:off x="2112" y="3552"/>
              <a:ext cx="344" cy="336"/>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680" name="直接连接符 104498"/>
            <p:cNvSpPr/>
            <p:nvPr/>
          </p:nvSpPr>
          <p:spPr>
            <a:xfrm flipV="1">
              <a:off x="2656" y="3624"/>
              <a:ext cx="1" cy="210"/>
            </a:xfrm>
            <a:prstGeom prst="line">
              <a:avLst/>
            </a:prstGeom>
            <a:ln w="9525" cap="flat" cmpd="sng">
              <a:solidFill>
                <a:schemeClr val="tx1"/>
              </a:solidFill>
              <a:prstDash val="solid"/>
              <a:headEnd type="none" w="med" len="med"/>
              <a:tailEnd type="stealth" w="med" len="lg"/>
            </a:ln>
          </p:spPr>
        </p:sp>
        <p:sp>
          <p:nvSpPr>
            <p:cNvPr id="113681" name="直接连接符 104499"/>
            <p:cNvSpPr/>
            <p:nvPr/>
          </p:nvSpPr>
          <p:spPr>
            <a:xfrm flipV="1">
              <a:off x="2280" y="3624"/>
              <a:ext cx="1" cy="210"/>
            </a:xfrm>
            <a:prstGeom prst="line">
              <a:avLst/>
            </a:prstGeom>
            <a:ln w="9525" cap="flat" cmpd="sng">
              <a:solidFill>
                <a:schemeClr val="tx1"/>
              </a:solidFill>
              <a:prstDash val="solid"/>
              <a:headEnd type="none" w="med" len="med"/>
              <a:tailEnd type="stealth" w="med" len="lg"/>
            </a:ln>
          </p:spPr>
        </p:sp>
        <p:sp>
          <p:nvSpPr>
            <p:cNvPr id="113682" name="直接连接符 104500"/>
            <p:cNvSpPr/>
            <p:nvPr/>
          </p:nvSpPr>
          <p:spPr>
            <a:xfrm flipV="1">
              <a:off x="3040" y="3624"/>
              <a:ext cx="1" cy="210"/>
            </a:xfrm>
            <a:prstGeom prst="line">
              <a:avLst/>
            </a:prstGeom>
            <a:ln w="9525" cap="flat" cmpd="sng">
              <a:solidFill>
                <a:schemeClr val="tx1"/>
              </a:solidFill>
              <a:prstDash val="solid"/>
              <a:headEnd type="none" w="med" len="med"/>
              <a:tailEnd type="stealth" w="med" len="lg"/>
            </a:ln>
          </p:spPr>
        </p:sp>
        <p:sp>
          <p:nvSpPr>
            <p:cNvPr id="113683" name="文本框 104501"/>
            <p:cNvSpPr txBox="1"/>
            <p:nvPr/>
          </p:nvSpPr>
          <p:spPr>
            <a:xfrm>
              <a:off x="2576" y="3148"/>
              <a:ext cx="88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solidFill>
                    <a:srgbClr val="001D2E"/>
                  </a:solidFill>
                  <a:latin typeface="Times New Roman" panose="02020603050405020304" pitchFamily="18" charset="0"/>
                </a:rPr>
                <a:t>sp</a:t>
              </a:r>
              <a:r>
                <a:rPr lang="en-US" altLang="zh-CN" baseline="30000" dirty="0">
                  <a:solidFill>
                    <a:srgbClr val="001D2E"/>
                  </a:solidFill>
                  <a:latin typeface="Times New Roman" panose="02020603050405020304" pitchFamily="18" charset="0"/>
                </a:rPr>
                <a:t>3</a:t>
              </a:r>
              <a:r>
                <a:rPr lang="en-US" altLang="zh-CN" dirty="0">
                  <a:solidFill>
                    <a:srgbClr val="001D2E"/>
                  </a:solidFill>
                  <a:latin typeface="Times New Roman" panose="02020603050405020304" pitchFamily="18" charset="0"/>
                </a:rPr>
                <a:t>d</a:t>
              </a:r>
              <a:r>
                <a:rPr lang="en-US" altLang="zh-CN" baseline="30000" dirty="0">
                  <a:solidFill>
                    <a:srgbClr val="001D2E"/>
                  </a:solidFill>
                  <a:latin typeface="Times New Roman" panose="02020603050405020304" pitchFamily="18" charset="0"/>
                </a:rPr>
                <a:t>2</a:t>
              </a:r>
              <a:endParaRPr lang="en-US" altLang="zh-CN" baseline="30000" dirty="0">
                <a:solidFill>
                  <a:srgbClr val="001D2E"/>
                </a:solidFill>
                <a:latin typeface="Times New Roman" panose="02020603050405020304" pitchFamily="18" charset="0"/>
              </a:endParaRPr>
            </a:p>
          </p:txBody>
        </p:sp>
        <p:sp>
          <p:nvSpPr>
            <p:cNvPr id="113684" name="椭圆 104502"/>
            <p:cNvSpPr/>
            <p:nvPr/>
          </p:nvSpPr>
          <p:spPr>
            <a:xfrm>
              <a:off x="3256" y="3552"/>
              <a:ext cx="344" cy="336"/>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685" name="直接连接符 104503"/>
            <p:cNvSpPr/>
            <p:nvPr/>
          </p:nvSpPr>
          <p:spPr>
            <a:xfrm flipV="1">
              <a:off x="3424" y="3624"/>
              <a:ext cx="1" cy="210"/>
            </a:xfrm>
            <a:prstGeom prst="line">
              <a:avLst/>
            </a:prstGeom>
            <a:ln w="9525" cap="flat" cmpd="sng">
              <a:solidFill>
                <a:schemeClr val="tx1"/>
              </a:solidFill>
              <a:prstDash val="solid"/>
              <a:headEnd type="none" w="med" len="med"/>
              <a:tailEnd type="stealth" w="med" len="lg"/>
            </a:ln>
          </p:spPr>
        </p:sp>
        <p:sp>
          <p:nvSpPr>
            <p:cNvPr id="113686" name="椭圆 104504"/>
            <p:cNvSpPr/>
            <p:nvPr/>
          </p:nvSpPr>
          <p:spPr>
            <a:xfrm>
              <a:off x="3648" y="3552"/>
              <a:ext cx="344" cy="336"/>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687" name="直接连接符 104505"/>
            <p:cNvSpPr/>
            <p:nvPr/>
          </p:nvSpPr>
          <p:spPr>
            <a:xfrm flipV="1">
              <a:off x="3816" y="3624"/>
              <a:ext cx="1" cy="210"/>
            </a:xfrm>
            <a:prstGeom prst="line">
              <a:avLst/>
            </a:prstGeom>
            <a:ln w="9525" cap="flat" cmpd="sng">
              <a:solidFill>
                <a:schemeClr val="tx1"/>
              </a:solidFill>
              <a:prstDash val="solid"/>
              <a:headEnd type="none" w="med" len="med"/>
              <a:tailEnd type="stealth" w="med" len="lg"/>
            </a:ln>
          </p:spPr>
        </p:sp>
        <p:sp>
          <p:nvSpPr>
            <p:cNvPr id="113688" name="椭圆 104506"/>
            <p:cNvSpPr/>
            <p:nvPr/>
          </p:nvSpPr>
          <p:spPr>
            <a:xfrm>
              <a:off x="1728" y="3552"/>
              <a:ext cx="344" cy="336"/>
            </a:xfrm>
            <a:prstGeom prst="ellipse">
              <a:avLst/>
            </a:prstGeom>
            <a:solidFill>
              <a:schemeClr val="bg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endParaRPr>
            </a:p>
          </p:txBody>
        </p:sp>
        <p:sp>
          <p:nvSpPr>
            <p:cNvPr id="113689" name="直接连接符 104507"/>
            <p:cNvSpPr/>
            <p:nvPr/>
          </p:nvSpPr>
          <p:spPr>
            <a:xfrm flipV="1">
              <a:off x="1896" y="3624"/>
              <a:ext cx="1" cy="210"/>
            </a:xfrm>
            <a:prstGeom prst="line">
              <a:avLst/>
            </a:prstGeom>
            <a:ln w="9525" cap="flat" cmpd="sng">
              <a:solidFill>
                <a:schemeClr val="tx1"/>
              </a:solidFill>
              <a:prstDash val="solid"/>
              <a:headEnd type="none" w="med" len="med"/>
              <a:tailEnd type="stealth" w="med" len="lg"/>
            </a:ln>
          </p:spPr>
        </p:sp>
      </p:grpSp>
      <p:sp>
        <p:nvSpPr>
          <p:cNvPr id="113674" name="文本框 166917"/>
          <p:cNvSpPr txBox="1"/>
          <p:nvPr/>
        </p:nvSpPr>
        <p:spPr>
          <a:xfrm>
            <a:off x="2922588" y="247650"/>
            <a:ext cx="3505200" cy="644525"/>
          </a:xfrm>
          <a:prstGeom prst="rect">
            <a:avLst/>
          </a:prstGeom>
          <a:no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3600" b="1" dirty="0">
                <a:solidFill>
                  <a:schemeClr val="tx2"/>
                </a:solidFill>
                <a:latin typeface="Times New Roman" panose="02020603050405020304" pitchFamily="18" charset="0"/>
                <a:ea typeface="黑体" panose="02010609060101010101" pitchFamily="49" charset="-122"/>
              </a:rPr>
              <a:t>(</a:t>
            </a:r>
            <a:r>
              <a:rPr lang="en-US" altLang="zh-CN" sz="3600" b="1" dirty="0">
                <a:solidFill>
                  <a:schemeClr val="tx2"/>
                </a:solidFill>
                <a:latin typeface="Times New Roman" panose="02020603050405020304" pitchFamily="18" charset="0"/>
                <a:ea typeface="黑体" panose="02010609060101010101" pitchFamily="49" charset="-122"/>
              </a:rPr>
              <a:t>e)  </a:t>
            </a:r>
            <a:r>
              <a:rPr lang="en-US" altLang="zh-CN" sz="3600" b="1" i="1" dirty="0">
                <a:solidFill>
                  <a:schemeClr val="tx2"/>
                </a:solidFill>
                <a:latin typeface="Times New Roman" panose="02020603050405020304" pitchFamily="18" charset="0"/>
                <a:ea typeface="黑体" panose="02010609060101010101" pitchFamily="49" charset="-122"/>
              </a:rPr>
              <a:t>sp</a:t>
            </a:r>
            <a:r>
              <a:rPr lang="en-US" altLang="zh-CN" sz="3600" b="1" baseline="30000" dirty="0">
                <a:solidFill>
                  <a:schemeClr val="tx2"/>
                </a:solidFill>
                <a:latin typeface="Times New Roman" panose="02020603050405020304" pitchFamily="18" charset="0"/>
                <a:ea typeface="黑体" panose="02010609060101010101" pitchFamily="49" charset="-122"/>
              </a:rPr>
              <a:t>3</a:t>
            </a:r>
            <a:r>
              <a:rPr lang="en-US" altLang="zh-CN" sz="3600" b="1" i="1" dirty="0">
                <a:solidFill>
                  <a:schemeClr val="tx2"/>
                </a:solidFill>
                <a:latin typeface="Times New Roman" panose="02020603050405020304" pitchFamily="18" charset="0"/>
                <a:ea typeface="黑体" panose="02010609060101010101" pitchFamily="49" charset="-122"/>
              </a:rPr>
              <a:t>d</a:t>
            </a:r>
            <a:r>
              <a:rPr lang="en-US" altLang="zh-CN" sz="3600" b="1" baseline="30000" dirty="0">
                <a:solidFill>
                  <a:schemeClr val="tx2"/>
                </a:solidFill>
                <a:latin typeface="Times New Roman" panose="02020603050405020304" pitchFamily="18" charset="0"/>
                <a:ea typeface="黑体" panose="02010609060101010101" pitchFamily="49" charset="-122"/>
              </a:rPr>
              <a:t>2</a:t>
            </a:r>
            <a:r>
              <a:rPr lang="zh-CN" altLang="en-US" sz="3600" b="1" dirty="0">
                <a:solidFill>
                  <a:schemeClr val="tx2"/>
                </a:solidFill>
                <a:latin typeface="Times New Roman" panose="02020603050405020304" pitchFamily="18" charset="0"/>
                <a:ea typeface="黑体" panose="02010609060101010101" pitchFamily="49" charset="-122"/>
              </a:rPr>
              <a:t>杂化</a:t>
            </a:r>
            <a:endParaRPr lang="zh-CN" altLang="en-US" sz="3600" b="1" dirty="0">
              <a:solidFill>
                <a:schemeClr val="tx2"/>
              </a:solidFill>
              <a:latin typeface="Times New Roman" panose="02020603050405020304" pitchFamily="18" charset="0"/>
              <a:ea typeface="黑体" panose="02010609060101010101" pitchFamily="49" charset="-122"/>
            </a:endParaRPr>
          </a:p>
        </p:txBody>
      </p:sp>
      <p:graphicFrame>
        <p:nvGraphicFramePr>
          <p:cNvPr id="113675" name="对象 166939"/>
          <p:cNvGraphicFramePr/>
          <p:nvPr/>
        </p:nvGraphicFramePr>
        <p:xfrm>
          <a:off x="5524500" y="917575"/>
          <a:ext cx="2609850" cy="1978025"/>
        </p:xfrm>
        <a:graphic>
          <a:graphicData uri="http://schemas.openxmlformats.org/presentationml/2006/ole">
            <mc:AlternateContent xmlns:mc="http://schemas.openxmlformats.org/markup-compatibility/2006">
              <mc:Choice xmlns:v="urn:schemas-microsoft-com:vml" Requires="v">
                <p:oleObj spid="_x0000_s3120" name="" r:id="rId11" imgW="2371725" imgH="2438400" progId="Paint.Picture">
                  <p:embed/>
                </p:oleObj>
              </mc:Choice>
              <mc:Fallback>
                <p:oleObj name="" r:id="rId11" imgW="2371725" imgH="2438400" progId="Paint.Picture">
                  <p:embed/>
                  <p:pic>
                    <p:nvPicPr>
                      <p:cNvPr id="0" name="图片 3119"/>
                      <p:cNvPicPr/>
                      <p:nvPr/>
                    </p:nvPicPr>
                    <p:blipFill>
                      <a:blip r:embed="rId12"/>
                      <a:stretch>
                        <a:fillRect/>
                      </a:stretch>
                    </p:blipFill>
                    <p:spPr>
                      <a:xfrm>
                        <a:off x="5524500" y="917575"/>
                        <a:ext cx="2609850" cy="1978025"/>
                      </a:xfrm>
                      <a:prstGeom prst="rect">
                        <a:avLst/>
                      </a:prstGeom>
                      <a:noFill/>
                      <a:ln w="38100">
                        <a:noFill/>
                        <a:miter/>
                      </a:ln>
                    </p:spPr>
                  </p:pic>
                </p:oleObj>
              </mc:Fallback>
            </mc:AlternateContent>
          </a:graphicData>
        </a:graphic>
      </p:graphicFrame>
      <p:graphicFrame>
        <p:nvGraphicFramePr>
          <p:cNvPr id="113676" name="文本占位符 104455"/>
          <p:cNvGraphicFramePr>
            <a:graphicFrameLocks noGrp="1"/>
          </p:cNvGraphicFramePr>
          <p:nvPr/>
        </p:nvGraphicFramePr>
        <p:xfrm>
          <a:off x="3989705" y="3550285"/>
          <a:ext cx="946150" cy="538163"/>
        </p:xfrm>
        <a:graphic>
          <a:graphicData uri="http://schemas.openxmlformats.org/presentationml/2006/ole">
            <mc:AlternateContent xmlns:mc="http://schemas.openxmlformats.org/markup-compatibility/2006">
              <mc:Choice xmlns:v="urn:schemas-microsoft-com:vml" Requires="v">
                <p:oleObj spid="_x0000_s3121" name="" r:id="rId13" imgW="355600" imgH="203200" progId="Equation.3">
                  <p:embed/>
                </p:oleObj>
              </mc:Choice>
              <mc:Fallback>
                <p:oleObj name="" r:id="rId13" imgW="355600" imgH="203200" progId="Equation.3">
                  <p:embed/>
                  <p:pic>
                    <p:nvPicPr>
                      <p:cNvPr id="0" name="图片 3120"/>
                      <p:cNvPicPr/>
                      <p:nvPr/>
                    </p:nvPicPr>
                    <p:blipFill>
                      <a:blip r:embed="rId14"/>
                      <a:stretch>
                        <a:fillRect/>
                      </a:stretch>
                    </p:blipFill>
                    <p:spPr>
                      <a:xfrm>
                        <a:off x="3989705" y="3550285"/>
                        <a:ext cx="946150" cy="538163"/>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454"/>
                                        </p:tgtEl>
                                        <p:attrNameLst>
                                          <p:attrName>style.visibility</p:attrName>
                                        </p:attrNameLst>
                                      </p:cBhvr>
                                      <p:to>
                                        <p:strVal val="visible"/>
                                      </p:to>
                                    </p:set>
                                    <p:animEffect transition="in" filter="wipe(left)">
                                      <p:cBhvr>
                                        <p:cTn id="7" dur="500"/>
                                        <p:tgtEl>
                                          <p:spTgt spid="1044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461"/>
                                        </p:tgtEl>
                                        <p:attrNameLst>
                                          <p:attrName>style.visibility</p:attrName>
                                        </p:attrNameLst>
                                      </p:cBhvr>
                                      <p:to>
                                        <p:strVal val="visible"/>
                                      </p:to>
                                    </p:set>
                                    <p:animEffect transition="in" filter="wipe(left)">
                                      <p:cBhvr>
                                        <p:cTn id="12" dur="500"/>
                                        <p:tgtEl>
                                          <p:spTgt spid="1044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4479"/>
                                        </p:tgtEl>
                                        <p:attrNameLst>
                                          <p:attrName>style.visibility</p:attrName>
                                        </p:attrNameLst>
                                      </p:cBhvr>
                                      <p:to>
                                        <p:strVal val="visible"/>
                                      </p:to>
                                    </p:set>
                                    <p:animEffect transition="in" filter="wipe(left)">
                                      <p:cBhvr>
                                        <p:cTn id="17" dur="500"/>
                                        <p:tgtEl>
                                          <p:spTgt spid="1044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4455"/>
                                        </p:tgtEl>
                                        <p:attrNameLst>
                                          <p:attrName>style.visibility</p:attrName>
                                        </p:attrNameLst>
                                      </p:cBhvr>
                                      <p:to>
                                        <p:strVal val="visible"/>
                                      </p:to>
                                    </p:set>
                                    <p:animEffect transition="in" filter="wipe(left)">
                                      <p:cBhvr>
                                        <p:cTn id="22" dur="500"/>
                                        <p:tgtEl>
                                          <p:spTgt spid="1044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4462"/>
                                        </p:tgtEl>
                                        <p:attrNameLst>
                                          <p:attrName>style.visibility</p:attrName>
                                        </p:attrNameLst>
                                      </p:cBhvr>
                                      <p:to>
                                        <p:strVal val="visible"/>
                                      </p:to>
                                    </p:set>
                                    <p:animEffect transition="in" filter="wipe(left)">
                                      <p:cBhvr>
                                        <p:cTn id="27" dur="500"/>
                                        <p:tgtEl>
                                          <p:spTgt spid="1044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4458"/>
                                        </p:tgtEl>
                                        <p:attrNameLst>
                                          <p:attrName>style.visibility</p:attrName>
                                        </p:attrNameLst>
                                      </p:cBhvr>
                                      <p:to>
                                        <p:strVal val="visible"/>
                                      </p:to>
                                    </p:set>
                                    <p:animEffect transition="in" filter="wipe(left)">
                                      <p:cBhvr>
                                        <p:cTn id="32" dur="500"/>
                                        <p:tgtEl>
                                          <p:spTgt spid="1044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4495"/>
                                        </p:tgtEl>
                                        <p:attrNameLst>
                                          <p:attrName>style.visibility</p:attrName>
                                        </p:attrNameLst>
                                      </p:cBhvr>
                                      <p:to>
                                        <p:strVal val="visible"/>
                                      </p:to>
                                    </p:set>
                                    <p:animEffect transition="in" filter="wipe(left)">
                                      <p:cBhvr>
                                        <p:cTn id="37" dur="500"/>
                                        <p:tgtEl>
                                          <p:spTgt spid="10449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04452"/>
                                        </p:tgtEl>
                                        <p:attrNameLst>
                                          <p:attrName>style.visibility</p:attrName>
                                        </p:attrNameLst>
                                      </p:cBhvr>
                                      <p:to>
                                        <p:strVal val="visible"/>
                                      </p:to>
                                    </p:set>
                                    <p:anim calcmode="lin" valueType="num">
                                      <p:cBhvr>
                                        <p:cTn id="42" dur="500" fill="hold"/>
                                        <p:tgtEl>
                                          <p:spTgt spid="104452"/>
                                        </p:tgtEl>
                                        <p:attrNameLst>
                                          <p:attrName>ppt_x</p:attrName>
                                        </p:attrNameLst>
                                      </p:cBhvr>
                                      <p:tavLst>
                                        <p:tav tm="0">
                                          <p:val>
                                            <p:strVal val="0-#ppt_w/2"/>
                                          </p:val>
                                        </p:tav>
                                        <p:tav tm="100000">
                                          <p:val>
                                            <p:strVal val="#ppt_x"/>
                                          </p:val>
                                        </p:tav>
                                      </p:tavLst>
                                    </p:anim>
                                    <p:anim calcmode="lin" valueType="num">
                                      <p:cBhvr>
                                        <p:cTn id="43" dur="500" fill="hold"/>
                                        <p:tgtEl>
                                          <p:spTgt spid="1044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4" grpId="0"/>
      <p:bldP spid="10446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文本框 105475"/>
          <p:cNvSpPr txBox="1"/>
          <p:nvPr/>
        </p:nvSpPr>
        <p:spPr>
          <a:xfrm>
            <a:off x="2079625" y="304800"/>
            <a:ext cx="5867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latin typeface="Times New Roman" panose="02020603050405020304" pitchFamily="18" charset="0"/>
              </a:rPr>
              <a:t>杂化轨道与分子空间构型</a:t>
            </a:r>
            <a:endParaRPr lang="zh-CN" altLang="en-US" dirty="0">
              <a:latin typeface="Times New Roman" panose="02020603050405020304" pitchFamily="18" charset="0"/>
            </a:endParaRPr>
          </a:p>
        </p:txBody>
      </p:sp>
      <p:graphicFrame>
        <p:nvGraphicFramePr>
          <p:cNvPr id="105477" name="表格 105476"/>
          <p:cNvGraphicFramePr/>
          <p:nvPr/>
        </p:nvGraphicFramePr>
        <p:xfrm>
          <a:off x="555625" y="1143000"/>
          <a:ext cx="8153400" cy="5157788"/>
        </p:xfrm>
        <a:graphic>
          <a:graphicData uri="http://schemas.openxmlformats.org/drawingml/2006/table">
            <a:tbl>
              <a:tblPr/>
              <a:tblGrid>
                <a:gridCol w="1066800"/>
                <a:gridCol w="1143000"/>
                <a:gridCol w="1676400"/>
                <a:gridCol w="2286000"/>
                <a:gridCol w="1981200"/>
              </a:tblGrid>
              <a:tr h="1408170">
                <a:tc>
                  <a:txBody>
                    <a:bodyPr/>
                    <a:lstStyle/>
                    <a:p>
                      <a:pPr marL="0" lvl="0" indent="0" algn="ctr">
                        <a:lnSpc>
                          <a:spcPct val="90000"/>
                        </a:lnSpc>
                        <a:spcBef>
                          <a:spcPct val="0"/>
                        </a:spcBef>
                        <a:buNone/>
                      </a:pPr>
                      <a:r>
                        <a:rPr lang="zh-CN" altLang="en-US" sz="3200" dirty="0">
                          <a:latin typeface="Times New Roman" panose="02020603050405020304" pitchFamily="18" charset="0"/>
                        </a:rPr>
                        <a:t>杂化轨道</a:t>
                      </a:r>
                      <a:endParaRPr lang="zh-CN" altLang="en-US" sz="3200" dirty="0">
                        <a:latin typeface="Times New Roman" panose="02020603050405020304" pitchFamily="18" charset="0"/>
                      </a:endParaRPr>
                    </a:p>
                  </a:txBody>
                  <a:tcPr marT="45719" marB="45719" anchor="ctr">
                    <a:lnL cap="flat">
                      <a:noFill/>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lnSpc>
                          <a:spcPct val="90000"/>
                        </a:lnSpc>
                        <a:spcBef>
                          <a:spcPct val="0"/>
                        </a:spcBef>
                        <a:buNone/>
                      </a:pPr>
                      <a:r>
                        <a:rPr lang="zh-CN" altLang="en-US" sz="3200" dirty="0">
                          <a:latin typeface="Times New Roman" panose="02020603050405020304" pitchFamily="18" charset="0"/>
                        </a:rPr>
                        <a:t>杂化轨道数目</a:t>
                      </a:r>
                      <a:endParaRPr lang="zh-CN" altLang="en-US" sz="3200" dirty="0">
                        <a:latin typeface="Times New Roman" panose="02020603050405020304" pitchFamily="18" charset="0"/>
                      </a:endParaRPr>
                    </a:p>
                  </a:txBody>
                  <a:tcPr marT="45719" marB="45719"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lnSpc>
                          <a:spcPct val="90000"/>
                        </a:lnSpc>
                        <a:spcBef>
                          <a:spcPct val="0"/>
                        </a:spcBef>
                        <a:buNone/>
                      </a:pPr>
                      <a:r>
                        <a:rPr lang="zh-CN" altLang="en-US" sz="3200" dirty="0">
                          <a:latin typeface="Times New Roman" panose="02020603050405020304" pitchFamily="18" charset="0"/>
                        </a:rPr>
                        <a:t>键角</a:t>
                      </a:r>
                      <a:endParaRPr lang="zh-CN" altLang="en-US" sz="3200" dirty="0">
                        <a:latin typeface="Times New Roman" panose="02020603050405020304" pitchFamily="18" charset="0"/>
                      </a:endParaRPr>
                    </a:p>
                  </a:txBody>
                  <a:tcPr marT="45719" marB="45719"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lnSpc>
                          <a:spcPct val="90000"/>
                        </a:lnSpc>
                        <a:spcBef>
                          <a:spcPct val="0"/>
                        </a:spcBef>
                        <a:buNone/>
                      </a:pPr>
                      <a:r>
                        <a:rPr lang="zh-CN" altLang="en-US" sz="3200" dirty="0">
                          <a:latin typeface="Times New Roman" panose="02020603050405020304" pitchFamily="18" charset="0"/>
                        </a:rPr>
                        <a:t>分子几何构型</a:t>
                      </a:r>
                      <a:endParaRPr lang="zh-CN" altLang="en-US" sz="3200">
                        <a:latin typeface="Times New Roman" panose="02020603050405020304" pitchFamily="18" charset="0"/>
                      </a:endParaRPr>
                    </a:p>
                  </a:txBody>
                  <a:tcPr marT="45719" marB="45719"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lnSpc>
                          <a:spcPct val="90000"/>
                        </a:lnSpc>
                        <a:spcBef>
                          <a:spcPct val="0"/>
                        </a:spcBef>
                        <a:buNone/>
                      </a:pPr>
                      <a:r>
                        <a:rPr lang="zh-CN" altLang="en-US" sz="3200" dirty="0">
                          <a:latin typeface="Times New Roman" panose="02020603050405020304" pitchFamily="18" charset="0"/>
                        </a:rPr>
                        <a:t>实例</a:t>
                      </a:r>
                      <a:endParaRPr lang="zh-CN" altLang="en-US" sz="3200" dirty="0">
                        <a:latin typeface="Times New Roman" panose="02020603050405020304" pitchFamily="18" charset="0"/>
                      </a:endParaRPr>
                    </a:p>
                  </a:txBody>
                  <a:tcPr marT="45719" marB="45719" anchor="ctr">
                    <a:lnL w="12700" cap="flat" cmpd="sng">
                      <a:solidFill>
                        <a:schemeClr val="tx1"/>
                      </a:solidFill>
                      <a:prstDash val="solid"/>
                      <a:headEnd type="none" w="med" len="med"/>
                      <a:tailEnd type="none" w="med" len="med"/>
                    </a:lnL>
                    <a:lnR cap="flat">
                      <a:noFill/>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749618">
                <a:tc>
                  <a:txBody>
                    <a:bodyPr/>
                    <a:lstStyle/>
                    <a:p>
                      <a:pPr marL="0" lvl="0" indent="0">
                        <a:lnSpc>
                          <a:spcPct val="150000"/>
                        </a:lnSpc>
                        <a:spcBef>
                          <a:spcPct val="0"/>
                        </a:spcBef>
                        <a:buNone/>
                      </a:pPr>
                      <a:r>
                        <a:rPr lang="en-US" altLang="zh-CN" sz="3200">
                          <a:latin typeface="Times New Roman" panose="02020603050405020304" pitchFamily="18" charset="0"/>
                        </a:rPr>
                        <a:t>sp</a:t>
                      </a:r>
                      <a:endParaRPr lang="en-US" altLang="zh-CN" sz="3200">
                        <a:latin typeface="Times New Roman" panose="02020603050405020304" pitchFamily="18" charset="0"/>
                      </a:endParaRPr>
                    </a:p>
                    <a:p>
                      <a:pPr marL="0" lvl="0" indent="0">
                        <a:lnSpc>
                          <a:spcPct val="150000"/>
                        </a:lnSpc>
                        <a:spcBef>
                          <a:spcPct val="0"/>
                        </a:spcBef>
                        <a:buNone/>
                      </a:pPr>
                      <a:r>
                        <a:rPr lang="en-US" altLang="zh-CN" sz="3200">
                          <a:latin typeface="Times New Roman" panose="02020603050405020304" pitchFamily="18" charset="0"/>
                        </a:rPr>
                        <a:t>sp</a:t>
                      </a:r>
                      <a:r>
                        <a:rPr lang="en-US" altLang="zh-CN" sz="3200" baseline="30000">
                          <a:latin typeface="Times New Roman" panose="02020603050405020304" pitchFamily="18" charset="0"/>
                        </a:rPr>
                        <a:t>2</a:t>
                      </a:r>
                      <a:endParaRPr lang="en-US" altLang="zh-CN" sz="3200" baseline="30000">
                        <a:latin typeface="Times New Roman" panose="02020603050405020304" pitchFamily="18" charset="0"/>
                      </a:endParaRPr>
                    </a:p>
                    <a:p>
                      <a:pPr marL="0" lvl="0" indent="0">
                        <a:lnSpc>
                          <a:spcPct val="150000"/>
                        </a:lnSpc>
                        <a:spcBef>
                          <a:spcPct val="0"/>
                        </a:spcBef>
                        <a:buNone/>
                      </a:pPr>
                      <a:r>
                        <a:rPr lang="en-US" altLang="zh-CN" sz="3200">
                          <a:latin typeface="Times New Roman" panose="02020603050405020304" pitchFamily="18" charset="0"/>
                        </a:rPr>
                        <a:t>sp</a:t>
                      </a:r>
                      <a:r>
                        <a:rPr lang="en-US" altLang="zh-CN" sz="3200" baseline="30000">
                          <a:latin typeface="Times New Roman" panose="02020603050405020304" pitchFamily="18" charset="0"/>
                        </a:rPr>
                        <a:t>3</a:t>
                      </a:r>
                      <a:endParaRPr lang="en-US" altLang="zh-CN" sz="3200" baseline="30000">
                        <a:latin typeface="Times New Roman" panose="02020603050405020304" pitchFamily="18" charset="0"/>
                      </a:endParaRPr>
                    </a:p>
                    <a:p>
                      <a:pPr marL="0" lvl="0" indent="0">
                        <a:lnSpc>
                          <a:spcPct val="150000"/>
                        </a:lnSpc>
                        <a:spcBef>
                          <a:spcPct val="0"/>
                        </a:spcBef>
                        <a:buNone/>
                      </a:pPr>
                      <a:r>
                        <a:rPr lang="en-US" altLang="zh-CN" sz="3200">
                          <a:latin typeface="Times New Roman" panose="02020603050405020304" pitchFamily="18" charset="0"/>
                        </a:rPr>
                        <a:t>sp</a:t>
                      </a:r>
                      <a:r>
                        <a:rPr lang="en-US" altLang="zh-CN" sz="3200" baseline="30000">
                          <a:latin typeface="Times New Roman" panose="02020603050405020304" pitchFamily="18" charset="0"/>
                        </a:rPr>
                        <a:t>3</a:t>
                      </a:r>
                      <a:r>
                        <a:rPr lang="en-US" altLang="zh-CN" sz="3200">
                          <a:latin typeface="Times New Roman" panose="02020603050405020304" pitchFamily="18" charset="0"/>
                        </a:rPr>
                        <a:t>d</a:t>
                      </a:r>
                      <a:endParaRPr lang="en-US" altLang="zh-CN" sz="3200">
                        <a:latin typeface="Times New Roman" panose="02020603050405020304" pitchFamily="18" charset="0"/>
                      </a:endParaRPr>
                    </a:p>
                    <a:p>
                      <a:pPr marL="0" lvl="0" indent="0">
                        <a:lnSpc>
                          <a:spcPct val="150000"/>
                        </a:lnSpc>
                        <a:spcBef>
                          <a:spcPct val="0"/>
                        </a:spcBef>
                        <a:buNone/>
                      </a:pPr>
                      <a:r>
                        <a:rPr lang="en-US" altLang="zh-CN" sz="3200">
                          <a:latin typeface="Times New Roman" panose="02020603050405020304" pitchFamily="18" charset="0"/>
                        </a:rPr>
                        <a:t>sp</a:t>
                      </a:r>
                      <a:r>
                        <a:rPr lang="en-US" altLang="zh-CN" sz="3200" baseline="30000">
                          <a:latin typeface="Times New Roman" panose="02020603050405020304" pitchFamily="18" charset="0"/>
                        </a:rPr>
                        <a:t>3</a:t>
                      </a:r>
                      <a:r>
                        <a:rPr lang="en-US" altLang="zh-CN" sz="3200">
                          <a:latin typeface="Times New Roman" panose="02020603050405020304" pitchFamily="18" charset="0"/>
                        </a:rPr>
                        <a:t>d</a:t>
                      </a:r>
                      <a:r>
                        <a:rPr lang="en-US" altLang="zh-CN" sz="3200" baseline="30000">
                          <a:latin typeface="Times New Roman" panose="02020603050405020304" pitchFamily="18" charset="0"/>
                        </a:rPr>
                        <a:t>2</a:t>
                      </a:r>
                      <a:endParaRPr lang="zh-CN" altLang="en-US" sz="3200" baseline="30000">
                        <a:latin typeface="Times New Roman" panose="02020603050405020304" pitchFamily="18" charset="0"/>
                      </a:endParaRPr>
                    </a:p>
                  </a:txBody>
                  <a:tcPr marT="45719" marB="45719">
                    <a:lnL cap="flat">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lnSpc>
                          <a:spcPct val="150000"/>
                        </a:lnSpc>
                        <a:spcBef>
                          <a:spcPct val="0"/>
                        </a:spcBef>
                        <a:buNone/>
                      </a:pPr>
                      <a:r>
                        <a:rPr lang="en-US" altLang="zh-CN" sz="3200">
                          <a:latin typeface="Times New Roman" panose="02020603050405020304" pitchFamily="18" charset="0"/>
                        </a:rPr>
                        <a:t>2</a:t>
                      </a:r>
                      <a:endParaRPr lang="en-US" altLang="zh-CN" sz="3200">
                        <a:latin typeface="Times New Roman" panose="02020603050405020304" pitchFamily="18" charset="0"/>
                      </a:endParaRPr>
                    </a:p>
                    <a:p>
                      <a:pPr marL="0" lvl="0" indent="0" algn="ctr">
                        <a:lnSpc>
                          <a:spcPct val="150000"/>
                        </a:lnSpc>
                        <a:spcBef>
                          <a:spcPct val="0"/>
                        </a:spcBef>
                        <a:buNone/>
                      </a:pPr>
                      <a:r>
                        <a:rPr lang="en-US" altLang="zh-CN" sz="3200">
                          <a:latin typeface="Times New Roman" panose="02020603050405020304" pitchFamily="18" charset="0"/>
                        </a:rPr>
                        <a:t>3</a:t>
                      </a:r>
                      <a:endParaRPr lang="en-US" altLang="zh-CN" sz="3200">
                        <a:latin typeface="Times New Roman" panose="02020603050405020304" pitchFamily="18" charset="0"/>
                      </a:endParaRPr>
                    </a:p>
                    <a:p>
                      <a:pPr marL="0" lvl="0" indent="0" algn="ctr">
                        <a:lnSpc>
                          <a:spcPct val="150000"/>
                        </a:lnSpc>
                        <a:spcBef>
                          <a:spcPct val="0"/>
                        </a:spcBef>
                        <a:buNone/>
                      </a:pPr>
                      <a:r>
                        <a:rPr lang="en-US" altLang="zh-CN" sz="3200">
                          <a:latin typeface="Times New Roman" panose="02020603050405020304" pitchFamily="18" charset="0"/>
                        </a:rPr>
                        <a:t>4</a:t>
                      </a:r>
                      <a:endParaRPr lang="en-US" altLang="zh-CN" sz="3200">
                        <a:latin typeface="Times New Roman" panose="02020603050405020304" pitchFamily="18" charset="0"/>
                      </a:endParaRPr>
                    </a:p>
                    <a:p>
                      <a:pPr marL="0" lvl="0" indent="0" algn="ctr">
                        <a:lnSpc>
                          <a:spcPct val="150000"/>
                        </a:lnSpc>
                        <a:spcBef>
                          <a:spcPct val="0"/>
                        </a:spcBef>
                        <a:buNone/>
                      </a:pPr>
                      <a:r>
                        <a:rPr lang="en-US" altLang="zh-CN" sz="3200">
                          <a:latin typeface="Times New Roman" panose="02020603050405020304" pitchFamily="18" charset="0"/>
                        </a:rPr>
                        <a:t>5</a:t>
                      </a:r>
                      <a:endParaRPr lang="en-US" altLang="zh-CN" sz="3200">
                        <a:latin typeface="Times New Roman" panose="02020603050405020304" pitchFamily="18" charset="0"/>
                      </a:endParaRPr>
                    </a:p>
                    <a:p>
                      <a:pPr marL="0" lvl="0" indent="0" algn="ctr">
                        <a:lnSpc>
                          <a:spcPct val="150000"/>
                        </a:lnSpc>
                        <a:spcBef>
                          <a:spcPct val="0"/>
                        </a:spcBef>
                        <a:buNone/>
                      </a:pPr>
                      <a:r>
                        <a:rPr lang="en-US" altLang="zh-CN" sz="3200">
                          <a:latin typeface="Times New Roman" panose="02020603050405020304" pitchFamily="18" charset="0"/>
                        </a:rPr>
                        <a:t>6</a:t>
                      </a:r>
                      <a:endParaRPr lang="zh-CN" altLang="en-US" sz="3200">
                        <a:latin typeface="Times New Roman" panose="02020603050405020304" pitchFamily="18" charset="0"/>
                      </a:endParaRP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nSpc>
                          <a:spcPct val="150000"/>
                        </a:lnSpc>
                        <a:spcBef>
                          <a:spcPct val="0"/>
                        </a:spcBef>
                        <a:buNone/>
                      </a:pPr>
                      <a:endParaRPr lang="zh-CN" altLang="en-US" sz="3200" dirty="0">
                        <a:latin typeface="Times New Roman" panose="02020603050405020304" pitchFamily="18" charset="0"/>
                      </a:endParaRP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nSpc>
                          <a:spcPct val="150000"/>
                        </a:lnSpc>
                        <a:spcBef>
                          <a:spcPct val="0"/>
                        </a:spcBef>
                        <a:buNone/>
                      </a:pPr>
                      <a:r>
                        <a:rPr lang="zh-CN" altLang="en-US" sz="3200" dirty="0">
                          <a:latin typeface="Times New Roman" panose="02020603050405020304" pitchFamily="18" charset="0"/>
                        </a:rPr>
                        <a:t>直线形</a:t>
                      </a:r>
                      <a:endParaRPr lang="zh-CN" altLang="en-US" sz="3200" dirty="0">
                        <a:latin typeface="Times New Roman" panose="02020603050405020304" pitchFamily="18" charset="0"/>
                      </a:endParaRPr>
                    </a:p>
                    <a:p>
                      <a:pPr marL="0" lvl="0" indent="0">
                        <a:lnSpc>
                          <a:spcPct val="150000"/>
                        </a:lnSpc>
                        <a:spcBef>
                          <a:spcPct val="0"/>
                        </a:spcBef>
                        <a:buNone/>
                      </a:pPr>
                      <a:r>
                        <a:rPr lang="zh-CN" altLang="en-US" sz="3200" dirty="0">
                          <a:latin typeface="Times New Roman" panose="02020603050405020304" pitchFamily="18" charset="0"/>
                        </a:rPr>
                        <a:t>平面三角形</a:t>
                      </a:r>
                      <a:endParaRPr lang="zh-CN" altLang="en-US" sz="3200" dirty="0">
                        <a:latin typeface="Times New Roman" panose="02020603050405020304" pitchFamily="18" charset="0"/>
                      </a:endParaRPr>
                    </a:p>
                    <a:p>
                      <a:pPr marL="0" lvl="0" indent="0">
                        <a:lnSpc>
                          <a:spcPct val="150000"/>
                        </a:lnSpc>
                        <a:spcBef>
                          <a:spcPct val="0"/>
                        </a:spcBef>
                        <a:buNone/>
                      </a:pPr>
                      <a:r>
                        <a:rPr lang="zh-CN" altLang="en-US" sz="3200" dirty="0">
                          <a:latin typeface="Times New Roman" panose="02020603050405020304" pitchFamily="18" charset="0"/>
                        </a:rPr>
                        <a:t>四面体</a:t>
                      </a:r>
                      <a:endParaRPr lang="zh-CN" altLang="en-US" sz="3200" dirty="0">
                        <a:latin typeface="Times New Roman" panose="02020603050405020304" pitchFamily="18" charset="0"/>
                      </a:endParaRPr>
                    </a:p>
                    <a:p>
                      <a:pPr marL="0" lvl="0" indent="0">
                        <a:lnSpc>
                          <a:spcPct val="150000"/>
                        </a:lnSpc>
                        <a:spcBef>
                          <a:spcPct val="0"/>
                        </a:spcBef>
                        <a:buNone/>
                      </a:pPr>
                      <a:r>
                        <a:rPr lang="zh-CN" altLang="en-US" sz="3200" dirty="0">
                          <a:latin typeface="Times New Roman" panose="02020603050405020304" pitchFamily="18" charset="0"/>
                        </a:rPr>
                        <a:t>三角双锥</a:t>
                      </a:r>
                      <a:endParaRPr lang="zh-CN" altLang="en-US" sz="3200" dirty="0">
                        <a:latin typeface="Times New Roman" panose="02020603050405020304" pitchFamily="18" charset="0"/>
                      </a:endParaRPr>
                    </a:p>
                    <a:p>
                      <a:pPr marL="0" lvl="0" indent="0">
                        <a:lnSpc>
                          <a:spcPct val="150000"/>
                        </a:lnSpc>
                        <a:spcBef>
                          <a:spcPct val="0"/>
                        </a:spcBef>
                        <a:buNone/>
                      </a:pPr>
                      <a:r>
                        <a:rPr lang="zh-CN" altLang="en-US" sz="3200" dirty="0">
                          <a:latin typeface="Times New Roman" panose="02020603050405020304" pitchFamily="18" charset="0"/>
                        </a:rPr>
                        <a:t>八面体</a:t>
                      </a:r>
                      <a:endParaRPr lang="zh-CN" altLang="en-US" sz="3200" dirty="0">
                        <a:latin typeface="Times New Roman" panose="02020603050405020304" pitchFamily="18" charset="0"/>
                      </a:endParaRPr>
                    </a:p>
                  </a:txBody>
                  <a:tcPr marT="45719" marB="45719">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p>
                      <a:pPr marL="0" lvl="0" indent="0">
                        <a:lnSpc>
                          <a:spcPct val="150000"/>
                        </a:lnSpc>
                        <a:spcBef>
                          <a:spcPct val="0"/>
                        </a:spcBef>
                        <a:buNone/>
                      </a:pPr>
                      <a:r>
                        <a:rPr lang="en-US" altLang="zh-CN" sz="3200">
                          <a:latin typeface="Times New Roman" panose="02020603050405020304" pitchFamily="18" charset="0"/>
                        </a:rPr>
                        <a:t>BeCl</a:t>
                      </a:r>
                      <a:r>
                        <a:rPr lang="en-US" altLang="zh-CN" sz="3200" baseline="-25000">
                          <a:latin typeface="Times New Roman" panose="02020603050405020304" pitchFamily="18" charset="0"/>
                        </a:rPr>
                        <a:t>2</a:t>
                      </a:r>
                      <a:r>
                        <a:rPr lang="en-US" altLang="zh-CN" sz="3200">
                          <a:latin typeface="Times New Roman" panose="02020603050405020304" pitchFamily="18" charset="0"/>
                        </a:rPr>
                        <a:t>,CO</a:t>
                      </a:r>
                      <a:r>
                        <a:rPr lang="en-US" altLang="zh-CN" sz="3200" baseline="-25000">
                          <a:latin typeface="Times New Roman" panose="02020603050405020304" pitchFamily="18" charset="0"/>
                        </a:rPr>
                        <a:t>2</a:t>
                      </a:r>
                      <a:endParaRPr lang="en-US" altLang="zh-CN" sz="3200" baseline="-25000">
                        <a:latin typeface="Times New Roman" panose="02020603050405020304" pitchFamily="18" charset="0"/>
                      </a:endParaRPr>
                    </a:p>
                    <a:p>
                      <a:pPr marL="0" lvl="0" indent="0">
                        <a:lnSpc>
                          <a:spcPct val="150000"/>
                        </a:lnSpc>
                        <a:spcBef>
                          <a:spcPct val="0"/>
                        </a:spcBef>
                        <a:buNone/>
                      </a:pPr>
                      <a:r>
                        <a:rPr lang="en-US" altLang="zh-CN" sz="3200">
                          <a:latin typeface="Times New Roman" panose="02020603050405020304" pitchFamily="18" charset="0"/>
                        </a:rPr>
                        <a:t>BF</a:t>
                      </a:r>
                      <a:r>
                        <a:rPr lang="en-US" altLang="zh-CN" sz="3200" baseline="-25000">
                          <a:latin typeface="Times New Roman" panose="02020603050405020304" pitchFamily="18" charset="0"/>
                        </a:rPr>
                        <a:t>3</a:t>
                      </a:r>
                      <a:r>
                        <a:rPr lang="en-US" altLang="zh-CN" sz="3200">
                          <a:latin typeface="Times New Roman" panose="02020603050405020304" pitchFamily="18" charset="0"/>
                        </a:rPr>
                        <a:t>,AlCl</a:t>
                      </a:r>
                      <a:r>
                        <a:rPr lang="en-US" altLang="zh-CN" sz="3200" baseline="-25000">
                          <a:latin typeface="Times New Roman" panose="02020603050405020304" pitchFamily="18" charset="0"/>
                        </a:rPr>
                        <a:t>3</a:t>
                      </a:r>
                      <a:endParaRPr lang="en-US" altLang="zh-CN" sz="3200" baseline="-25000">
                        <a:latin typeface="Times New Roman" panose="02020603050405020304" pitchFamily="18" charset="0"/>
                      </a:endParaRPr>
                    </a:p>
                    <a:p>
                      <a:pPr marL="0" lvl="0" indent="0">
                        <a:lnSpc>
                          <a:spcPct val="150000"/>
                        </a:lnSpc>
                        <a:spcBef>
                          <a:spcPct val="0"/>
                        </a:spcBef>
                        <a:buNone/>
                      </a:pPr>
                      <a:r>
                        <a:rPr lang="en-US" altLang="zh-CN" sz="3200">
                          <a:latin typeface="Times New Roman" panose="02020603050405020304" pitchFamily="18" charset="0"/>
                        </a:rPr>
                        <a:t>CH</a:t>
                      </a:r>
                      <a:r>
                        <a:rPr lang="en-US" altLang="zh-CN" sz="3200" baseline="-25000">
                          <a:latin typeface="Times New Roman" panose="02020603050405020304" pitchFamily="18" charset="0"/>
                        </a:rPr>
                        <a:t>4</a:t>
                      </a:r>
                      <a:r>
                        <a:rPr lang="en-US" altLang="zh-CN" sz="3200">
                          <a:latin typeface="Times New Roman" panose="02020603050405020304" pitchFamily="18" charset="0"/>
                        </a:rPr>
                        <a:t>,CCl</a:t>
                      </a:r>
                      <a:r>
                        <a:rPr lang="en-US" altLang="zh-CN" sz="3200" baseline="-25000">
                          <a:latin typeface="Times New Roman" panose="02020603050405020304" pitchFamily="18" charset="0"/>
                        </a:rPr>
                        <a:t>4</a:t>
                      </a:r>
                      <a:endParaRPr lang="en-US" altLang="zh-CN" sz="3200" baseline="-25000">
                        <a:latin typeface="Times New Roman" panose="02020603050405020304" pitchFamily="18" charset="0"/>
                      </a:endParaRPr>
                    </a:p>
                    <a:p>
                      <a:pPr marL="0" lvl="0" indent="0">
                        <a:lnSpc>
                          <a:spcPct val="150000"/>
                        </a:lnSpc>
                        <a:spcBef>
                          <a:spcPct val="0"/>
                        </a:spcBef>
                        <a:buNone/>
                      </a:pPr>
                      <a:r>
                        <a:rPr lang="en-US" altLang="zh-CN" sz="3200">
                          <a:latin typeface="Times New Roman" panose="02020603050405020304" pitchFamily="18" charset="0"/>
                        </a:rPr>
                        <a:t>PCl</a:t>
                      </a:r>
                      <a:r>
                        <a:rPr lang="en-US" altLang="zh-CN" sz="3200" baseline="-25000">
                          <a:latin typeface="Times New Roman" panose="02020603050405020304" pitchFamily="18" charset="0"/>
                        </a:rPr>
                        <a:t>5</a:t>
                      </a:r>
                      <a:endParaRPr lang="en-US" altLang="zh-CN" sz="3200" baseline="-25000">
                        <a:latin typeface="Times New Roman" panose="02020603050405020304" pitchFamily="18" charset="0"/>
                      </a:endParaRPr>
                    </a:p>
                    <a:p>
                      <a:pPr marL="0" lvl="0" indent="0">
                        <a:lnSpc>
                          <a:spcPct val="150000"/>
                        </a:lnSpc>
                        <a:spcBef>
                          <a:spcPct val="0"/>
                        </a:spcBef>
                        <a:buNone/>
                      </a:pPr>
                      <a:r>
                        <a:rPr lang="en-US" altLang="zh-CN" sz="3200">
                          <a:latin typeface="Times New Roman" panose="02020603050405020304" pitchFamily="18" charset="0"/>
                        </a:rPr>
                        <a:t>SF</a:t>
                      </a:r>
                      <a:r>
                        <a:rPr lang="en-US" altLang="zh-CN" sz="3200" baseline="-25000">
                          <a:latin typeface="Times New Roman" panose="02020603050405020304" pitchFamily="18" charset="0"/>
                        </a:rPr>
                        <a:t>6</a:t>
                      </a:r>
                      <a:r>
                        <a:rPr lang="en-US" altLang="zh-CN" sz="3200">
                          <a:latin typeface="Times New Roman" panose="02020603050405020304" pitchFamily="18" charset="0"/>
                        </a:rPr>
                        <a:t>,SiF</a:t>
                      </a:r>
                      <a:r>
                        <a:rPr lang="en-US" altLang="zh-CN" sz="3200" baseline="-25000">
                          <a:latin typeface="Times New Roman" panose="02020603050405020304" pitchFamily="18" charset="0"/>
                        </a:rPr>
                        <a:t>6</a:t>
                      </a:r>
                      <a:endParaRPr lang="zh-CN" altLang="en-US" sz="3200">
                        <a:latin typeface="Times New Roman" panose="02020603050405020304" pitchFamily="18" charset="0"/>
                      </a:endParaRPr>
                    </a:p>
                  </a:txBody>
                  <a:tcPr marT="45719" marB="45719">
                    <a:lnL w="12700" cap="flat" cmpd="sng">
                      <a:solidFill>
                        <a:schemeClr val="tx1"/>
                      </a:solidFill>
                      <a:prstDash val="solid"/>
                      <a:headEnd type="none" w="med" len="med"/>
                      <a:tailEnd type="none" w="med" len="med"/>
                    </a:lnL>
                    <a:lnR cap="flat">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pSp>
        <p:nvGrpSpPr>
          <p:cNvPr id="114709" name="组合 105501"/>
          <p:cNvGrpSpPr/>
          <p:nvPr/>
        </p:nvGrpSpPr>
        <p:grpSpPr>
          <a:xfrm>
            <a:off x="3222625" y="3465513"/>
            <a:ext cx="1054100" cy="654050"/>
            <a:chOff x="1912" y="2264"/>
            <a:chExt cx="664" cy="412"/>
          </a:xfrm>
        </p:grpSpPr>
        <p:sp>
          <p:nvSpPr>
            <p:cNvPr id="114725" name="文本框 105502"/>
            <p:cNvSpPr txBox="1"/>
            <p:nvPr/>
          </p:nvSpPr>
          <p:spPr>
            <a:xfrm>
              <a:off x="1912" y="2308"/>
              <a:ext cx="624" cy="3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latin typeface="Times New Roman" panose="02020603050405020304" pitchFamily="18" charset="0"/>
                </a:rPr>
                <a:t>120</a:t>
              </a:r>
              <a:endParaRPr lang="en-US" altLang="zh-CN" i="1" baseline="30000" dirty="0">
                <a:latin typeface="Times New Roman" panose="02020603050405020304" pitchFamily="18" charset="0"/>
              </a:endParaRPr>
            </a:p>
          </p:txBody>
        </p:sp>
        <p:sp>
          <p:nvSpPr>
            <p:cNvPr id="114726" name="文本框 105503"/>
            <p:cNvSpPr txBox="1"/>
            <p:nvPr/>
          </p:nvSpPr>
          <p:spPr>
            <a:xfrm>
              <a:off x="2240" y="2264"/>
              <a:ext cx="33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3600" dirty="0">
                  <a:latin typeface="Times New Roman" panose="02020603050405020304" pitchFamily="18" charset="0"/>
                </a:rPr>
                <a:t>°</a:t>
              </a:r>
              <a:endParaRPr lang="en-US" altLang="zh-CN" sz="3600" dirty="0">
                <a:latin typeface="Times New Roman" panose="02020603050405020304" pitchFamily="18" charset="0"/>
              </a:endParaRPr>
            </a:p>
          </p:txBody>
        </p:sp>
      </p:grpSp>
      <p:grpSp>
        <p:nvGrpSpPr>
          <p:cNvPr id="114710" name="组合 105504"/>
          <p:cNvGrpSpPr/>
          <p:nvPr/>
        </p:nvGrpSpPr>
        <p:grpSpPr>
          <a:xfrm>
            <a:off x="3222625" y="2667000"/>
            <a:ext cx="1054100" cy="654050"/>
            <a:chOff x="1912" y="2264"/>
            <a:chExt cx="664" cy="412"/>
          </a:xfrm>
        </p:grpSpPr>
        <p:sp>
          <p:nvSpPr>
            <p:cNvPr id="114723" name="文本框 105505"/>
            <p:cNvSpPr txBox="1"/>
            <p:nvPr/>
          </p:nvSpPr>
          <p:spPr>
            <a:xfrm>
              <a:off x="1912" y="2308"/>
              <a:ext cx="624" cy="3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latin typeface="Times New Roman" panose="02020603050405020304" pitchFamily="18" charset="0"/>
                </a:rPr>
                <a:t>180</a:t>
              </a:r>
              <a:endParaRPr lang="en-US" altLang="zh-CN" i="1" baseline="30000" dirty="0">
                <a:latin typeface="Times New Roman" panose="02020603050405020304" pitchFamily="18" charset="0"/>
              </a:endParaRPr>
            </a:p>
          </p:txBody>
        </p:sp>
        <p:sp>
          <p:nvSpPr>
            <p:cNvPr id="114724" name="文本框 105506"/>
            <p:cNvSpPr txBox="1"/>
            <p:nvPr/>
          </p:nvSpPr>
          <p:spPr>
            <a:xfrm>
              <a:off x="2240" y="2264"/>
              <a:ext cx="33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3600" dirty="0">
                  <a:latin typeface="Times New Roman" panose="02020603050405020304" pitchFamily="18" charset="0"/>
                </a:rPr>
                <a:t>°</a:t>
              </a:r>
              <a:endParaRPr lang="en-US" altLang="zh-CN" sz="3600" dirty="0">
                <a:latin typeface="Times New Roman" panose="02020603050405020304" pitchFamily="18" charset="0"/>
              </a:endParaRPr>
            </a:p>
          </p:txBody>
        </p:sp>
      </p:grpSp>
      <p:grpSp>
        <p:nvGrpSpPr>
          <p:cNvPr id="114711" name="组合 105507"/>
          <p:cNvGrpSpPr/>
          <p:nvPr/>
        </p:nvGrpSpPr>
        <p:grpSpPr>
          <a:xfrm>
            <a:off x="2932113" y="4151313"/>
            <a:ext cx="1624012" cy="654050"/>
            <a:chOff x="2073" y="2567"/>
            <a:chExt cx="1023" cy="412"/>
          </a:xfrm>
        </p:grpSpPr>
        <p:sp>
          <p:nvSpPr>
            <p:cNvPr id="114721" name="文本框 105508"/>
            <p:cNvSpPr txBox="1"/>
            <p:nvPr/>
          </p:nvSpPr>
          <p:spPr>
            <a:xfrm>
              <a:off x="2073" y="2611"/>
              <a:ext cx="888" cy="3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latin typeface="Times New Roman" panose="02020603050405020304" pitchFamily="18" charset="0"/>
                </a:rPr>
                <a:t>109.28</a:t>
              </a:r>
              <a:endParaRPr lang="en-US" altLang="zh-CN" i="1" baseline="30000" dirty="0">
                <a:latin typeface="Times New Roman" panose="02020603050405020304" pitchFamily="18" charset="0"/>
              </a:endParaRPr>
            </a:p>
          </p:txBody>
        </p:sp>
        <p:sp>
          <p:nvSpPr>
            <p:cNvPr id="114722" name="文本框 105509"/>
            <p:cNvSpPr txBox="1"/>
            <p:nvPr/>
          </p:nvSpPr>
          <p:spPr>
            <a:xfrm>
              <a:off x="2760" y="2567"/>
              <a:ext cx="33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3600" dirty="0">
                  <a:latin typeface="Times New Roman" panose="02020603050405020304" pitchFamily="18" charset="0"/>
                </a:rPr>
                <a:t>°</a:t>
              </a:r>
              <a:endParaRPr lang="en-US" altLang="zh-CN" sz="3600" dirty="0">
                <a:latin typeface="Times New Roman" panose="02020603050405020304" pitchFamily="18" charset="0"/>
              </a:endParaRPr>
            </a:p>
          </p:txBody>
        </p:sp>
      </p:grpSp>
      <p:grpSp>
        <p:nvGrpSpPr>
          <p:cNvPr id="114712" name="组合 105510"/>
          <p:cNvGrpSpPr/>
          <p:nvPr/>
        </p:nvGrpSpPr>
        <p:grpSpPr>
          <a:xfrm>
            <a:off x="3286125" y="5588000"/>
            <a:ext cx="876300" cy="649288"/>
            <a:chOff x="3192" y="2903"/>
            <a:chExt cx="552" cy="409"/>
          </a:xfrm>
        </p:grpSpPr>
        <p:sp>
          <p:nvSpPr>
            <p:cNvPr id="114719" name="文本框 105511"/>
            <p:cNvSpPr txBox="1"/>
            <p:nvPr/>
          </p:nvSpPr>
          <p:spPr>
            <a:xfrm>
              <a:off x="3192" y="2947"/>
              <a:ext cx="55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latin typeface="Times New Roman" panose="02020603050405020304" pitchFamily="18" charset="0"/>
                </a:rPr>
                <a:t>90</a:t>
              </a:r>
              <a:endParaRPr lang="en-US" altLang="zh-CN" i="1" baseline="30000" dirty="0">
                <a:latin typeface="Times New Roman" panose="02020603050405020304" pitchFamily="18" charset="0"/>
              </a:endParaRPr>
            </a:p>
          </p:txBody>
        </p:sp>
        <p:sp>
          <p:nvSpPr>
            <p:cNvPr id="114720" name="文本框 105512"/>
            <p:cNvSpPr txBox="1"/>
            <p:nvPr/>
          </p:nvSpPr>
          <p:spPr>
            <a:xfrm>
              <a:off x="3400" y="2903"/>
              <a:ext cx="33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3600" dirty="0">
                  <a:latin typeface="Times New Roman" panose="02020603050405020304" pitchFamily="18" charset="0"/>
                </a:rPr>
                <a:t>°</a:t>
              </a:r>
              <a:endParaRPr lang="en-US" altLang="zh-CN" sz="3600" dirty="0">
                <a:latin typeface="Times New Roman" panose="02020603050405020304" pitchFamily="18" charset="0"/>
              </a:endParaRPr>
            </a:p>
          </p:txBody>
        </p:sp>
      </p:grpSp>
      <p:grpSp>
        <p:nvGrpSpPr>
          <p:cNvPr id="114713" name="组合 105513"/>
          <p:cNvGrpSpPr/>
          <p:nvPr/>
        </p:nvGrpSpPr>
        <p:grpSpPr>
          <a:xfrm>
            <a:off x="2765425" y="4913313"/>
            <a:ext cx="1828800" cy="649287"/>
            <a:chOff x="3552" y="3671"/>
            <a:chExt cx="1152" cy="409"/>
          </a:xfrm>
        </p:grpSpPr>
        <p:sp>
          <p:nvSpPr>
            <p:cNvPr id="114715" name="文本框 105514"/>
            <p:cNvSpPr txBox="1"/>
            <p:nvPr/>
          </p:nvSpPr>
          <p:spPr>
            <a:xfrm>
              <a:off x="3552" y="3715"/>
              <a:ext cx="552"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latin typeface="Times New Roman" panose="02020603050405020304" pitchFamily="18" charset="0"/>
                </a:rPr>
                <a:t>90</a:t>
              </a:r>
              <a:endParaRPr lang="en-US" altLang="zh-CN" i="1" baseline="30000" dirty="0">
                <a:latin typeface="Times New Roman" panose="02020603050405020304" pitchFamily="18" charset="0"/>
              </a:endParaRPr>
            </a:p>
          </p:txBody>
        </p:sp>
        <p:sp>
          <p:nvSpPr>
            <p:cNvPr id="114716" name="文本框 105515"/>
            <p:cNvSpPr txBox="1"/>
            <p:nvPr/>
          </p:nvSpPr>
          <p:spPr>
            <a:xfrm>
              <a:off x="3752" y="3671"/>
              <a:ext cx="33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3600" dirty="0">
                  <a:latin typeface="Times New Roman" panose="02020603050405020304" pitchFamily="18" charset="0"/>
                </a:rPr>
                <a:t>°</a:t>
              </a:r>
              <a:endParaRPr lang="en-US" altLang="zh-CN" sz="3600" dirty="0">
                <a:latin typeface="Times New Roman" panose="02020603050405020304" pitchFamily="18" charset="0"/>
              </a:endParaRPr>
            </a:p>
          </p:txBody>
        </p:sp>
        <p:sp>
          <p:nvSpPr>
            <p:cNvPr id="114717" name="文本框 105516"/>
            <p:cNvSpPr txBox="1"/>
            <p:nvPr/>
          </p:nvSpPr>
          <p:spPr>
            <a:xfrm>
              <a:off x="3912" y="3715"/>
              <a:ext cx="74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dirty="0">
                  <a:latin typeface="Times New Roman" panose="02020603050405020304" pitchFamily="18" charset="0"/>
                </a:rPr>
                <a:t>, 120</a:t>
              </a:r>
              <a:endParaRPr lang="en-US" altLang="zh-CN" i="1" baseline="30000" dirty="0">
                <a:latin typeface="Times New Roman" panose="02020603050405020304" pitchFamily="18" charset="0"/>
              </a:endParaRPr>
            </a:p>
          </p:txBody>
        </p:sp>
        <p:sp>
          <p:nvSpPr>
            <p:cNvPr id="114718" name="文本框 105517"/>
            <p:cNvSpPr txBox="1"/>
            <p:nvPr/>
          </p:nvSpPr>
          <p:spPr>
            <a:xfrm>
              <a:off x="4368" y="3671"/>
              <a:ext cx="336" cy="40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3600" dirty="0">
                  <a:latin typeface="Times New Roman" panose="02020603050405020304" pitchFamily="18" charset="0"/>
                </a:rPr>
                <a:t>°</a:t>
              </a:r>
              <a:endParaRPr lang="en-US" altLang="zh-CN" sz="3600" dirty="0">
                <a:latin typeface="Times New Roman" panose="02020603050405020304" pitchFamily="18" charset="0"/>
              </a:endParaRPr>
            </a:p>
          </p:txBody>
        </p:sp>
      </p:grpSp>
      <p:sp>
        <p:nvSpPr>
          <p:cNvPr id="114714" name="文本框 105518"/>
          <p:cNvSpPr txBox="1"/>
          <p:nvPr/>
        </p:nvSpPr>
        <p:spPr>
          <a:xfrm>
            <a:off x="7997825" y="5715000"/>
            <a:ext cx="520700" cy="4127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aseline="30000" dirty="0">
                <a:latin typeface="Times New Roman" panose="02020603050405020304" pitchFamily="18" charset="0"/>
              </a:rPr>
              <a:t>2-</a:t>
            </a:r>
            <a:endParaRPr lang="en-US" altLang="zh-CN" baseline="30000" dirty="0">
              <a:latin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5714" name="标题 55297"/>
          <p:cNvSpPr>
            <a:spLocks noGrp="1" noRot="1"/>
          </p:cNvSpPr>
          <p:nvPr>
            <p:ph type="title"/>
          </p:nvPr>
        </p:nvSpPr>
        <p:spPr>
          <a:xfrm>
            <a:off x="323850" y="476250"/>
            <a:ext cx="8540750" cy="762000"/>
          </a:xfrm>
        </p:spPr>
        <p:txBody>
          <a:bodyPr vert="horz" wrap="square" lIns="91440" tIns="45720" rIns="91440" bIns="45720" anchor="ctr" anchorCtr="0"/>
          <a:p>
            <a:pPr eaLnBrk="1" hangingPunct="1"/>
            <a:r>
              <a:rPr lang="zh-CN" altLang="en-US" sz="3600" b="1" u="sng" dirty="0">
                <a:ea typeface="黑体" panose="02010609060101010101" pitchFamily="49" charset="-122"/>
              </a:rPr>
              <a:t>等性与不等性杂化</a:t>
            </a:r>
            <a:endParaRPr lang="zh-CN" altLang="en-US" sz="3600" b="1" u="sng" dirty="0">
              <a:ea typeface="黑体" panose="02010609060101010101" pitchFamily="49" charset="-122"/>
            </a:endParaRPr>
          </a:p>
        </p:txBody>
      </p:sp>
      <p:sp>
        <p:nvSpPr>
          <p:cNvPr id="115715" name="内容占位符 55298"/>
          <p:cNvSpPr>
            <a:spLocks noGrp="1" noRot="1"/>
          </p:cNvSpPr>
          <p:nvPr>
            <p:ph idx="1"/>
          </p:nvPr>
        </p:nvSpPr>
        <p:spPr>
          <a:xfrm>
            <a:off x="468313" y="1341438"/>
            <a:ext cx="8207375" cy="4967287"/>
          </a:xfrm>
        </p:spPr>
        <p:txBody>
          <a:bodyPr vert="horz" wrap="square" lIns="91440" tIns="45720" rIns="91440" bIns="45720" anchor="t" anchorCtr="0"/>
          <a:p>
            <a:pPr eaLnBrk="1" hangingPunct="1">
              <a:lnSpc>
                <a:spcPct val="110000"/>
              </a:lnSpc>
            </a:pPr>
            <a:r>
              <a:rPr lang="zh-CN" altLang="en-US" sz="2800" b="1" dirty="0">
                <a:solidFill>
                  <a:srgbClr val="000000"/>
                </a:solidFill>
              </a:rPr>
              <a:t>中心原子杂化后，所得杂化轨道成分、能量、所含电子数都相等，称等性杂化，如形成</a:t>
            </a:r>
            <a:r>
              <a:rPr lang="en-US" altLang="zh-CN" sz="2800" b="1" dirty="0">
                <a:solidFill>
                  <a:srgbClr val="000000"/>
                </a:solidFill>
                <a:latin typeface="Times New Roman" panose="02020603050405020304" pitchFamily="18" charset="0"/>
              </a:rPr>
              <a:t>CH</a:t>
            </a:r>
            <a:r>
              <a:rPr lang="en-US" altLang="zh-CN" sz="2800" b="1" baseline="-25000" dirty="0">
                <a:solidFill>
                  <a:srgbClr val="000000"/>
                </a:solidFill>
                <a:latin typeface="Times New Roman" panose="02020603050405020304" pitchFamily="18" charset="0"/>
              </a:rPr>
              <a:t>4</a:t>
            </a:r>
            <a:r>
              <a:rPr lang="zh-CN" altLang="en-US" sz="2800" b="1" dirty="0">
                <a:solidFill>
                  <a:srgbClr val="000000"/>
                </a:solidFill>
              </a:rPr>
              <a:t>时１个</a:t>
            </a:r>
            <a:r>
              <a:rPr lang="en-US" altLang="zh-CN" sz="2800" b="1" i="1" dirty="0">
                <a:solidFill>
                  <a:srgbClr val="000000"/>
                </a:solidFill>
                <a:latin typeface="Times New Roman" panose="02020603050405020304" pitchFamily="18" charset="0"/>
              </a:rPr>
              <a:t>s</a:t>
            </a:r>
            <a:r>
              <a:rPr lang="zh-CN" altLang="en-US" sz="2800" b="1" dirty="0">
                <a:solidFill>
                  <a:srgbClr val="000000"/>
                </a:solidFill>
              </a:rPr>
              <a:t>轨道与</a:t>
            </a:r>
            <a:r>
              <a:rPr lang="zh-CN" altLang="en-US" sz="2800" b="1" dirty="0">
                <a:solidFill>
                  <a:srgbClr val="000000"/>
                </a:solidFill>
                <a:latin typeface="Times New Roman" panose="02020603050405020304" pitchFamily="18" charset="0"/>
              </a:rPr>
              <a:t>3</a:t>
            </a:r>
            <a:r>
              <a:rPr lang="zh-CN" altLang="en-US" sz="2800" b="1" dirty="0">
                <a:solidFill>
                  <a:srgbClr val="000000"/>
                </a:solidFill>
              </a:rPr>
              <a:t>个</a:t>
            </a:r>
            <a:r>
              <a:rPr lang="en-US" altLang="zh-CN" sz="2800" b="1" i="1" dirty="0">
                <a:solidFill>
                  <a:srgbClr val="000000"/>
                </a:solidFill>
                <a:latin typeface="Times New Roman" panose="02020603050405020304" pitchFamily="18" charset="0"/>
              </a:rPr>
              <a:t>p</a:t>
            </a:r>
            <a:r>
              <a:rPr lang="zh-CN" altLang="en-US" sz="2800" b="1" dirty="0">
                <a:solidFill>
                  <a:srgbClr val="000000"/>
                </a:solidFill>
              </a:rPr>
              <a:t>轨道杂化得到的</a:t>
            </a:r>
            <a:r>
              <a:rPr lang="en-US" altLang="zh-CN" sz="2800" b="1" i="1" dirty="0">
                <a:solidFill>
                  <a:srgbClr val="000000"/>
                </a:solidFill>
                <a:latin typeface="Times New Roman" panose="02020603050405020304" pitchFamily="18" charset="0"/>
              </a:rPr>
              <a:t>sp</a:t>
            </a:r>
            <a:r>
              <a:rPr lang="en-US" altLang="zh-CN" sz="2800" b="1" baseline="30000" dirty="0">
                <a:solidFill>
                  <a:srgbClr val="000000"/>
                </a:solidFill>
                <a:latin typeface="Times New Roman" panose="02020603050405020304" pitchFamily="18" charset="0"/>
              </a:rPr>
              <a:t>3</a:t>
            </a:r>
            <a:r>
              <a:rPr lang="zh-CN" altLang="en-US" sz="2800" b="1" dirty="0">
                <a:solidFill>
                  <a:srgbClr val="000000"/>
                </a:solidFill>
              </a:rPr>
              <a:t>杂化轨道，每个轨道有１个成单电子。</a:t>
            </a:r>
            <a:endParaRPr lang="zh-CN" altLang="en-US" sz="2800" b="1" dirty="0">
              <a:solidFill>
                <a:srgbClr val="000000"/>
              </a:solidFill>
            </a:endParaRPr>
          </a:p>
          <a:p>
            <a:pPr eaLnBrk="1" hangingPunct="1">
              <a:lnSpc>
                <a:spcPct val="110000"/>
              </a:lnSpc>
            </a:pPr>
            <a:r>
              <a:rPr lang="zh-CN" altLang="en-US" sz="2800" b="1" dirty="0">
                <a:solidFill>
                  <a:srgbClr val="000000"/>
                </a:solidFill>
              </a:rPr>
              <a:t>中心原子杂化后，所得杂化轨道成分、能量、所含电子数不全相等，称不等性杂化，如形成</a:t>
            </a:r>
            <a:r>
              <a:rPr lang="en-US" altLang="zh-CN" sz="2800" b="1" dirty="0">
                <a:solidFill>
                  <a:srgbClr val="000000"/>
                </a:solidFill>
                <a:latin typeface="Times New Roman" panose="02020603050405020304" pitchFamily="18" charset="0"/>
              </a:rPr>
              <a:t>NH</a:t>
            </a:r>
            <a:r>
              <a:rPr lang="en-US" altLang="zh-CN" sz="2800" b="1" baseline="-25000" dirty="0">
                <a:solidFill>
                  <a:srgbClr val="000000"/>
                </a:solidFill>
                <a:latin typeface="Times New Roman" panose="02020603050405020304" pitchFamily="18" charset="0"/>
              </a:rPr>
              <a:t>3</a:t>
            </a:r>
            <a:r>
              <a:rPr lang="zh-CN" altLang="en-US" sz="2800" b="1" dirty="0">
                <a:solidFill>
                  <a:srgbClr val="000000"/>
                </a:solidFill>
              </a:rPr>
              <a:t>时１个</a:t>
            </a:r>
            <a:r>
              <a:rPr lang="en-US" altLang="zh-CN" sz="2800" b="1" i="1" dirty="0">
                <a:solidFill>
                  <a:srgbClr val="000000"/>
                </a:solidFill>
                <a:latin typeface="Times New Roman" panose="02020603050405020304" pitchFamily="18" charset="0"/>
              </a:rPr>
              <a:t>s</a:t>
            </a:r>
            <a:r>
              <a:rPr lang="zh-CN" altLang="en-US" sz="2800" b="1" dirty="0">
                <a:solidFill>
                  <a:srgbClr val="000000"/>
                </a:solidFill>
              </a:rPr>
              <a:t>轨道与</a:t>
            </a:r>
            <a:r>
              <a:rPr lang="zh-CN" altLang="en-US" sz="2800" b="1" dirty="0">
                <a:solidFill>
                  <a:srgbClr val="000000"/>
                </a:solidFill>
                <a:latin typeface="Times New Roman" panose="02020603050405020304" pitchFamily="18" charset="0"/>
              </a:rPr>
              <a:t>3</a:t>
            </a:r>
            <a:r>
              <a:rPr lang="zh-CN" altLang="en-US" sz="2800" b="1" dirty="0">
                <a:solidFill>
                  <a:srgbClr val="000000"/>
                </a:solidFill>
              </a:rPr>
              <a:t>个</a:t>
            </a:r>
            <a:r>
              <a:rPr lang="en-US" altLang="zh-CN" sz="2800" b="1" i="1" dirty="0">
                <a:solidFill>
                  <a:srgbClr val="000000"/>
                </a:solidFill>
                <a:latin typeface="Times New Roman" panose="02020603050405020304" pitchFamily="18" charset="0"/>
              </a:rPr>
              <a:t>p</a:t>
            </a:r>
            <a:r>
              <a:rPr lang="zh-CN" altLang="en-US" sz="2800" b="1" dirty="0">
                <a:solidFill>
                  <a:srgbClr val="000000"/>
                </a:solidFill>
              </a:rPr>
              <a:t>轨道杂化得到的</a:t>
            </a:r>
            <a:r>
              <a:rPr lang="en-US" altLang="zh-CN" sz="2800" b="1" i="1" dirty="0">
                <a:solidFill>
                  <a:srgbClr val="000000"/>
                </a:solidFill>
                <a:latin typeface="Times New Roman" panose="02020603050405020304" pitchFamily="18" charset="0"/>
              </a:rPr>
              <a:t>sp</a:t>
            </a:r>
            <a:r>
              <a:rPr lang="en-US" altLang="zh-CN" sz="2800" b="1" baseline="30000" dirty="0">
                <a:solidFill>
                  <a:srgbClr val="000000"/>
                </a:solidFill>
                <a:latin typeface="Times New Roman" panose="02020603050405020304" pitchFamily="18" charset="0"/>
              </a:rPr>
              <a:t>3</a:t>
            </a:r>
            <a:r>
              <a:rPr lang="zh-CN" altLang="en-US" sz="2800" b="1" dirty="0">
                <a:solidFill>
                  <a:srgbClr val="000000"/>
                </a:solidFill>
              </a:rPr>
              <a:t>杂化轨道，</a:t>
            </a:r>
            <a:r>
              <a:rPr lang="en-US" altLang="zh-CN" sz="2800" b="1" dirty="0">
                <a:solidFill>
                  <a:srgbClr val="000000"/>
                </a:solidFill>
                <a:latin typeface="Times New Roman" panose="02020603050405020304" pitchFamily="18" charset="0"/>
              </a:rPr>
              <a:t>1</a:t>
            </a:r>
            <a:r>
              <a:rPr lang="zh-CN" altLang="en-US" sz="2800" b="1" dirty="0">
                <a:solidFill>
                  <a:srgbClr val="000000"/>
                </a:solidFill>
              </a:rPr>
              <a:t>个轨道由孤对电子占据，含</a:t>
            </a:r>
            <a:r>
              <a:rPr lang="en-US" altLang="zh-CN" sz="2800" b="1" dirty="0">
                <a:solidFill>
                  <a:srgbClr val="000000"/>
                </a:solidFill>
                <a:latin typeface="Times New Roman" panose="02020603050405020304" pitchFamily="18" charset="0"/>
              </a:rPr>
              <a:t>s</a:t>
            </a:r>
            <a:r>
              <a:rPr lang="zh-CN" altLang="en-US" sz="2800" b="1" dirty="0">
                <a:solidFill>
                  <a:srgbClr val="000000"/>
                </a:solidFill>
              </a:rPr>
              <a:t>成分较多，能量较低；另</a:t>
            </a:r>
            <a:r>
              <a:rPr lang="en-US" altLang="zh-CN" sz="2800" b="1" dirty="0">
                <a:solidFill>
                  <a:srgbClr val="000000"/>
                </a:solidFill>
                <a:latin typeface="Times New Roman" panose="02020603050405020304" pitchFamily="18" charset="0"/>
              </a:rPr>
              <a:t>3</a:t>
            </a:r>
            <a:r>
              <a:rPr lang="zh-CN" altLang="en-US" sz="2800" b="1" dirty="0">
                <a:solidFill>
                  <a:srgbClr val="000000"/>
                </a:solidFill>
              </a:rPr>
              <a:t>个轨道由单电子占据，含</a:t>
            </a:r>
            <a:r>
              <a:rPr lang="en-US" altLang="zh-CN" sz="2800" b="1" i="1" dirty="0">
                <a:solidFill>
                  <a:srgbClr val="000000"/>
                </a:solidFill>
                <a:latin typeface="Times New Roman" panose="02020603050405020304" pitchFamily="18" charset="0"/>
              </a:rPr>
              <a:t>p</a:t>
            </a:r>
            <a:r>
              <a:rPr lang="zh-CN" altLang="en-US" sz="2800" b="1" dirty="0">
                <a:solidFill>
                  <a:srgbClr val="000000"/>
                </a:solidFill>
              </a:rPr>
              <a:t>成分较多，能量较低。</a:t>
            </a:r>
            <a:endParaRPr lang="zh-CN" altLang="en-US" sz="2800" b="1" dirty="0">
              <a:solidFill>
                <a:srgbClr val="000000"/>
              </a:solidFill>
            </a:endParaRPr>
          </a:p>
        </p:txBody>
      </p:sp>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7762" name="标题 43009"/>
          <p:cNvSpPr>
            <a:spLocks noGrp="1" noRot="1"/>
          </p:cNvSpPr>
          <p:nvPr>
            <p:ph type="title"/>
          </p:nvPr>
        </p:nvSpPr>
        <p:spPr>
          <a:xfrm>
            <a:off x="2627313" y="685800"/>
            <a:ext cx="3313112" cy="655638"/>
          </a:xfrm>
          <a:ln>
            <a:solidFill>
              <a:srgbClr val="FF0000">
                <a:alpha val="100000"/>
              </a:srgbClr>
            </a:solidFill>
            <a:miter lim="800000"/>
          </a:ln>
        </p:spPr>
        <p:txBody>
          <a:bodyPr vert="horz" wrap="square" lIns="91440" tIns="45720" rIns="91440" bIns="45720" anchor="ctr" anchorCtr="0"/>
          <a:p>
            <a:pPr eaLnBrk="1" hangingPunct="1"/>
            <a:r>
              <a:rPr lang="zh-CN" altLang="en-US" sz="3600" b="1" dirty="0">
                <a:latin typeface="Times New Roman" panose="02020603050405020304" pitchFamily="18" charset="0"/>
                <a:ea typeface="黑体" panose="02010609060101010101" pitchFamily="49" charset="-122"/>
              </a:rPr>
              <a:t>不等性</a:t>
            </a:r>
            <a:r>
              <a:rPr lang="en-US" altLang="zh-CN" sz="3600" b="1" i="1" dirty="0">
                <a:latin typeface="Times New Roman" panose="02020603050405020304" pitchFamily="18" charset="0"/>
                <a:ea typeface="黑体" panose="02010609060101010101" pitchFamily="49" charset="-122"/>
              </a:rPr>
              <a:t>sp</a:t>
            </a:r>
            <a:r>
              <a:rPr lang="en-US" altLang="zh-CN" sz="3600" b="1" baseline="30000" dirty="0">
                <a:latin typeface="Times New Roman" panose="02020603050405020304" pitchFamily="18" charset="0"/>
                <a:ea typeface="黑体" panose="02010609060101010101" pitchFamily="49" charset="-122"/>
              </a:rPr>
              <a:t>3</a:t>
            </a:r>
            <a:r>
              <a:rPr lang="zh-CN" altLang="en-US" sz="3600" b="1" dirty="0">
                <a:latin typeface="Times New Roman" panose="02020603050405020304" pitchFamily="18" charset="0"/>
                <a:ea typeface="黑体" panose="02010609060101010101" pitchFamily="49" charset="-122"/>
              </a:rPr>
              <a:t>杂化</a:t>
            </a:r>
            <a:endParaRPr lang="en-US" altLang="zh-CN" sz="3600" b="1" dirty="0">
              <a:latin typeface="Times New Roman" panose="02020603050405020304" pitchFamily="18" charset="0"/>
              <a:ea typeface="黑体" panose="02010609060101010101" pitchFamily="49" charset="-122"/>
            </a:endParaRPr>
          </a:p>
        </p:txBody>
      </p:sp>
      <p:grpSp>
        <p:nvGrpSpPr>
          <p:cNvPr id="3" name="Group 2"/>
          <p:cNvGrpSpPr/>
          <p:nvPr/>
        </p:nvGrpSpPr>
        <p:grpSpPr>
          <a:xfrm>
            <a:off x="1476375" y="2278063"/>
            <a:ext cx="2138363" cy="1312862"/>
            <a:chOff x="793" y="3043"/>
            <a:chExt cx="1438" cy="982"/>
          </a:xfrm>
        </p:grpSpPr>
        <p:sp>
          <p:nvSpPr>
            <p:cNvPr id="117791" name="Oval 3"/>
            <p:cNvSpPr/>
            <p:nvPr/>
          </p:nvSpPr>
          <p:spPr>
            <a:xfrm>
              <a:off x="1079" y="3305"/>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17792" name="Oval 4"/>
            <p:cNvSpPr/>
            <p:nvPr/>
          </p:nvSpPr>
          <p:spPr>
            <a:xfrm>
              <a:off x="887" y="3641"/>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17793" name="Oval 5"/>
            <p:cNvSpPr/>
            <p:nvPr/>
          </p:nvSpPr>
          <p:spPr>
            <a:xfrm>
              <a:off x="1463" y="3305"/>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17794" name="Oval 6"/>
            <p:cNvSpPr/>
            <p:nvPr/>
          </p:nvSpPr>
          <p:spPr>
            <a:xfrm>
              <a:off x="1847" y="3305"/>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17795" name="Line 7"/>
            <p:cNvSpPr/>
            <p:nvPr/>
          </p:nvSpPr>
          <p:spPr>
            <a:xfrm flipV="1">
              <a:off x="1223" y="3401"/>
              <a:ext cx="0" cy="240"/>
            </a:xfrm>
            <a:prstGeom prst="line">
              <a:avLst/>
            </a:prstGeom>
            <a:ln w="9525" cap="flat" cmpd="sng">
              <a:solidFill>
                <a:srgbClr val="000000"/>
              </a:solidFill>
              <a:prstDash val="solid"/>
              <a:headEnd type="none" w="med" len="med"/>
              <a:tailEnd type="triangle" w="med" len="med"/>
            </a:ln>
          </p:spPr>
        </p:sp>
        <p:sp>
          <p:nvSpPr>
            <p:cNvPr id="117796" name="Line 8"/>
            <p:cNvSpPr/>
            <p:nvPr/>
          </p:nvSpPr>
          <p:spPr>
            <a:xfrm flipV="1">
              <a:off x="1031" y="3689"/>
              <a:ext cx="0" cy="240"/>
            </a:xfrm>
            <a:prstGeom prst="line">
              <a:avLst/>
            </a:prstGeom>
            <a:ln w="9525" cap="flat" cmpd="sng">
              <a:solidFill>
                <a:srgbClr val="000000"/>
              </a:solidFill>
              <a:prstDash val="solid"/>
              <a:headEnd type="none" w="med" len="med"/>
              <a:tailEnd type="triangle" w="med" len="med"/>
            </a:ln>
          </p:spPr>
        </p:sp>
        <p:sp>
          <p:nvSpPr>
            <p:cNvPr id="117797" name="Line 9"/>
            <p:cNvSpPr/>
            <p:nvPr/>
          </p:nvSpPr>
          <p:spPr>
            <a:xfrm>
              <a:off x="1127" y="3689"/>
              <a:ext cx="0" cy="240"/>
            </a:xfrm>
            <a:prstGeom prst="line">
              <a:avLst/>
            </a:prstGeom>
            <a:ln w="9525" cap="flat" cmpd="sng">
              <a:solidFill>
                <a:srgbClr val="000000"/>
              </a:solidFill>
              <a:prstDash val="solid"/>
              <a:headEnd type="none" w="med" len="med"/>
              <a:tailEnd type="triangle" w="med" len="med"/>
            </a:ln>
          </p:spPr>
        </p:sp>
        <p:sp>
          <p:nvSpPr>
            <p:cNvPr id="117798" name="Line 10"/>
            <p:cNvSpPr/>
            <p:nvPr/>
          </p:nvSpPr>
          <p:spPr>
            <a:xfrm>
              <a:off x="1319" y="3401"/>
              <a:ext cx="0" cy="240"/>
            </a:xfrm>
            <a:prstGeom prst="line">
              <a:avLst/>
            </a:prstGeom>
            <a:ln w="9525" cap="flat" cmpd="sng">
              <a:solidFill>
                <a:srgbClr val="000000"/>
              </a:solidFill>
              <a:prstDash val="solid"/>
              <a:headEnd type="none" w="med" len="med"/>
              <a:tailEnd type="triangle" w="med" len="med"/>
            </a:ln>
          </p:spPr>
        </p:sp>
        <p:sp>
          <p:nvSpPr>
            <p:cNvPr id="117799" name="Line 11"/>
            <p:cNvSpPr/>
            <p:nvPr/>
          </p:nvSpPr>
          <p:spPr>
            <a:xfrm flipV="1">
              <a:off x="2039" y="3401"/>
              <a:ext cx="0" cy="240"/>
            </a:xfrm>
            <a:prstGeom prst="line">
              <a:avLst/>
            </a:prstGeom>
            <a:ln w="9525" cap="flat" cmpd="sng">
              <a:solidFill>
                <a:srgbClr val="000000"/>
              </a:solidFill>
              <a:prstDash val="solid"/>
              <a:headEnd type="none" w="med" len="med"/>
              <a:tailEnd type="triangle" w="med" len="med"/>
            </a:ln>
          </p:spPr>
        </p:sp>
        <p:sp>
          <p:nvSpPr>
            <p:cNvPr id="117800" name="Line 12"/>
            <p:cNvSpPr/>
            <p:nvPr/>
          </p:nvSpPr>
          <p:spPr>
            <a:xfrm flipV="1">
              <a:off x="1655" y="3401"/>
              <a:ext cx="0" cy="240"/>
            </a:xfrm>
            <a:prstGeom prst="line">
              <a:avLst/>
            </a:prstGeom>
            <a:ln w="9525" cap="flat" cmpd="sng">
              <a:solidFill>
                <a:srgbClr val="000000"/>
              </a:solidFill>
              <a:prstDash val="solid"/>
              <a:headEnd type="none" w="med" len="med"/>
              <a:tailEnd type="triangle" w="med" len="med"/>
            </a:ln>
          </p:spPr>
        </p:sp>
        <p:sp>
          <p:nvSpPr>
            <p:cNvPr id="117801" name="Rectangle 13"/>
            <p:cNvSpPr/>
            <p:nvPr/>
          </p:nvSpPr>
          <p:spPr>
            <a:xfrm>
              <a:off x="793" y="3405"/>
              <a:ext cx="303" cy="304"/>
            </a:xfrm>
            <a:prstGeom prst="rect">
              <a:avLst/>
            </a:prstGeom>
            <a:noFill/>
            <a:ln w="9525" cap="flat" cmpd="sng">
              <a:solidFill>
                <a:srgbClr val="0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0"/>
                </a:spcBef>
                <a:buClrTx/>
                <a:buSzTx/>
                <a:buFontTx/>
                <a:buNone/>
              </a:pPr>
              <a:r>
                <a:rPr lang="en-US" altLang="zh-CN" sz="2000" dirty="0">
                  <a:solidFill>
                    <a:srgbClr val="000000"/>
                  </a:solidFill>
                  <a:latin typeface="楷体_GB2312" charset="0"/>
                </a:rPr>
                <a:t>2s</a:t>
              </a:r>
              <a:endParaRPr lang="en-US" altLang="zh-CN" sz="2000" dirty="0">
                <a:solidFill>
                  <a:srgbClr val="000000"/>
                </a:solidFill>
                <a:latin typeface="楷体_GB2312" charset="0"/>
              </a:endParaRPr>
            </a:p>
          </p:txBody>
        </p:sp>
        <p:sp>
          <p:nvSpPr>
            <p:cNvPr id="117802" name="Rectangle 14"/>
            <p:cNvSpPr/>
            <p:nvPr/>
          </p:nvSpPr>
          <p:spPr>
            <a:xfrm>
              <a:off x="1519" y="3043"/>
              <a:ext cx="303" cy="304"/>
            </a:xfrm>
            <a:prstGeom prst="rect">
              <a:avLst/>
            </a:prstGeom>
            <a:noFill/>
            <a:ln w="9525" cap="flat" cmpd="sng">
              <a:solidFill>
                <a:srgbClr val="0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0"/>
                </a:spcBef>
                <a:buClrTx/>
                <a:buSzTx/>
                <a:buFontTx/>
                <a:buNone/>
              </a:pPr>
              <a:r>
                <a:rPr lang="en-US" altLang="zh-CN" sz="2000" dirty="0">
                  <a:solidFill>
                    <a:srgbClr val="000000"/>
                  </a:solidFill>
                  <a:latin typeface="楷体_GB2312" charset="0"/>
                </a:rPr>
                <a:t>2p</a:t>
              </a:r>
              <a:endParaRPr lang="en-US" altLang="zh-CN" sz="2000" dirty="0">
                <a:solidFill>
                  <a:srgbClr val="000000"/>
                </a:solidFill>
                <a:latin typeface="楷体_GB2312" charset="0"/>
              </a:endParaRPr>
            </a:p>
          </p:txBody>
        </p:sp>
      </p:grpSp>
      <p:grpSp>
        <p:nvGrpSpPr>
          <p:cNvPr id="4" name="Group 15"/>
          <p:cNvGrpSpPr/>
          <p:nvPr/>
        </p:nvGrpSpPr>
        <p:grpSpPr>
          <a:xfrm>
            <a:off x="5486400" y="2659063"/>
            <a:ext cx="2187575" cy="528637"/>
            <a:chOff x="3424" y="3249"/>
            <a:chExt cx="1633" cy="454"/>
          </a:xfrm>
        </p:grpSpPr>
        <p:sp>
          <p:nvSpPr>
            <p:cNvPr id="117780" name="Oval 16"/>
            <p:cNvSpPr/>
            <p:nvPr/>
          </p:nvSpPr>
          <p:spPr>
            <a:xfrm>
              <a:off x="4247" y="3305"/>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17781" name="Oval 17"/>
            <p:cNvSpPr/>
            <p:nvPr/>
          </p:nvSpPr>
          <p:spPr>
            <a:xfrm>
              <a:off x="3863" y="3305"/>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17782" name="Oval 18"/>
            <p:cNvSpPr/>
            <p:nvPr/>
          </p:nvSpPr>
          <p:spPr>
            <a:xfrm>
              <a:off x="3479" y="3305"/>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17783" name="Line 19"/>
            <p:cNvSpPr/>
            <p:nvPr/>
          </p:nvSpPr>
          <p:spPr>
            <a:xfrm flipV="1">
              <a:off x="4007" y="3401"/>
              <a:ext cx="1" cy="240"/>
            </a:xfrm>
            <a:prstGeom prst="line">
              <a:avLst/>
            </a:prstGeom>
            <a:ln w="9525" cap="flat" cmpd="sng">
              <a:solidFill>
                <a:srgbClr val="000000"/>
              </a:solidFill>
              <a:prstDash val="solid"/>
              <a:headEnd type="none" w="med" len="med"/>
              <a:tailEnd type="triangle" w="med" len="med"/>
            </a:ln>
          </p:spPr>
        </p:sp>
        <p:sp>
          <p:nvSpPr>
            <p:cNvPr id="117784" name="Line 20"/>
            <p:cNvSpPr/>
            <p:nvPr/>
          </p:nvSpPr>
          <p:spPr>
            <a:xfrm flipV="1">
              <a:off x="3623" y="3401"/>
              <a:ext cx="1" cy="240"/>
            </a:xfrm>
            <a:prstGeom prst="line">
              <a:avLst/>
            </a:prstGeom>
            <a:ln w="9525" cap="flat" cmpd="sng">
              <a:solidFill>
                <a:srgbClr val="000000"/>
              </a:solidFill>
              <a:prstDash val="solid"/>
              <a:headEnd type="none" w="med" len="med"/>
              <a:tailEnd type="triangle" w="med" len="med"/>
            </a:ln>
          </p:spPr>
        </p:sp>
        <p:sp>
          <p:nvSpPr>
            <p:cNvPr id="117785" name="Line 21"/>
            <p:cNvSpPr/>
            <p:nvPr/>
          </p:nvSpPr>
          <p:spPr>
            <a:xfrm>
              <a:off x="4103" y="3401"/>
              <a:ext cx="1" cy="240"/>
            </a:xfrm>
            <a:prstGeom prst="line">
              <a:avLst/>
            </a:prstGeom>
            <a:ln w="9525" cap="flat" cmpd="sng">
              <a:solidFill>
                <a:srgbClr val="000000"/>
              </a:solidFill>
              <a:prstDash val="solid"/>
              <a:headEnd type="none" w="med" len="med"/>
              <a:tailEnd type="triangle" w="med" len="med"/>
            </a:ln>
          </p:spPr>
        </p:sp>
        <p:sp>
          <p:nvSpPr>
            <p:cNvPr id="117786" name="Line 22"/>
            <p:cNvSpPr/>
            <p:nvPr/>
          </p:nvSpPr>
          <p:spPr>
            <a:xfrm>
              <a:off x="3719" y="3401"/>
              <a:ext cx="1" cy="240"/>
            </a:xfrm>
            <a:prstGeom prst="line">
              <a:avLst/>
            </a:prstGeom>
            <a:ln w="9525" cap="flat" cmpd="sng">
              <a:solidFill>
                <a:srgbClr val="000000"/>
              </a:solidFill>
              <a:prstDash val="solid"/>
              <a:headEnd type="none" w="med" len="med"/>
              <a:tailEnd type="triangle" w="med" len="med"/>
            </a:ln>
          </p:spPr>
        </p:sp>
        <p:sp>
          <p:nvSpPr>
            <p:cNvPr id="117787" name="Oval 23"/>
            <p:cNvSpPr/>
            <p:nvPr/>
          </p:nvSpPr>
          <p:spPr>
            <a:xfrm>
              <a:off x="4631" y="3305"/>
              <a:ext cx="384" cy="384"/>
            </a:xfrm>
            <a:prstGeom prst="ellipse">
              <a:avLst/>
            </a:prstGeom>
            <a:noFill/>
            <a:ln w="9525" cap="flat"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17788" name="Line 24"/>
            <p:cNvSpPr/>
            <p:nvPr/>
          </p:nvSpPr>
          <p:spPr>
            <a:xfrm flipV="1">
              <a:off x="4823" y="3401"/>
              <a:ext cx="0" cy="240"/>
            </a:xfrm>
            <a:prstGeom prst="line">
              <a:avLst/>
            </a:prstGeom>
            <a:ln w="9525" cap="flat" cmpd="sng">
              <a:solidFill>
                <a:srgbClr val="000000"/>
              </a:solidFill>
              <a:prstDash val="solid"/>
              <a:headEnd type="none" w="med" len="med"/>
              <a:tailEnd type="triangle" w="med" len="med"/>
            </a:ln>
          </p:spPr>
        </p:sp>
        <p:sp>
          <p:nvSpPr>
            <p:cNvPr id="117789" name="Line 25"/>
            <p:cNvSpPr/>
            <p:nvPr/>
          </p:nvSpPr>
          <p:spPr>
            <a:xfrm flipV="1">
              <a:off x="4439" y="3401"/>
              <a:ext cx="0" cy="240"/>
            </a:xfrm>
            <a:prstGeom prst="line">
              <a:avLst/>
            </a:prstGeom>
            <a:ln w="9525" cap="flat" cmpd="sng">
              <a:solidFill>
                <a:srgbClr val="000000"/>
              </a:solidFill>
              <a:prstDash val="solid"/>
              <a:headEnd type="none" w="med" len="med"/>
              <a:tailEnd type="triangle" w="med" len="med"/>
            </a:ln>
          </p:spPr>
        </p:sp>
        <p:sp>
          <p:nvSpPr>
            <p:cNvPr id="117790" name="Rectangle 26"/>
            <p:cNvSpPr/>
            <p:nvPr/>
          </p:nvSpPr>
          <p:spPr>
            <a:xfrm>
              <a:off x="3424" y="3249"/>
              <a:ext cx="1633" cy="454"/>
            </a:xfrm>
            <a:prstGeom prst="rect">
              <a:avLst/>
            </a:prstGeom>
            <a:noFill/>
            <a:ln w="9525" cap="flat" cmpd="sng">
              <a:solidFill>
                <a:srgbClr val="000000"/>
              </a:solidFill>
              <a:prstDash val="dash"/>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grpSp>
        <p:nvGrpSpPr>
          <p:cNvPr id="5" name="Group 27"/>
          <p:cNvGrpSpPr/>
          <p:nvPr/>
        </p:nvGrpSpPr>
        <p:grpSpPr>
          <a:xfrm>
            <a:off x="3733800" y="2582863"/>
            <a:ext cx="1524000" cy="466725"/>
            <a:chOff x="2327" y="2704"/>
            <a:chExt cx="960" cy="294"/>
          </a:xfrm>
        </p:grpSpPr>
        <p:sp>
          <p:nvSpPr>
            <p:cNvPr id="117778" name="Line 28"/>
            <p:cNvSpPr/>
            <p:nvPr/>
          </p:nvSpPr>
          <p:spPr>
            <a:xfrm>
              <a:off x="2327" y="2998"/>
              <a:ext cx="960" cy="0"/>
            </a:xfrm>
            <a:prstGeom prst="line">
              <a:avLst/>
            </a:prstGeom>
            <a:ln w="9525" cap="flat" cmpd="sng">
              <a:solidFill>
                <a:srgbClr val="000000"/>
              </a:solidFill>
              <a:prstDash val="solid"/>
              <a:headEnd type="none" w="med" len="med"/>
              <a:tailEnd type="triangle" w="med" len="med"/>
            </a:ln>
          </p:spPr>
        </p:sp>
        <p:sp>
          <p:nvSpPr>
            <p:cNvPr id="117779" name="Rectangle 29"/>
            <p:cNvSpPr/>
            <p:nvPr/>
          </p:nvSpPr>
          <p:spPr>
            <a:xfrm>
              <a:off x="2472" y="2704"/>
              <a:ext cx="658" cy="256"/>
            </a:xfrm>
            <a:prstGeom prst="rect">
              <a:avLst/>
            </a:prstGeom>
            <a:noFill/>
            <a:ln w="9525" cap="flat" cmpd="sng">
              <a:solidFill>
                <a:srgbClr val="0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0"/>
                </a:spcBef>
                <a:buClrTx/>
                <a:buSzTx/>
                <a:buFontTx/>
                <a:buNone/>
              </a:pPr>
              <a:r>
                <a:rPr lang="en-US" altLang="zh-CN" sz="2000" dirty="0">
                  <a:solidFill>
                    <a:srgbClr val="000000"/>
                  </a:solidFill>
                  <a:latin typeface="楷体_GB2312" charset="0"/>
                </a:rPr>
                <a:t>sp</a:t>
              </a:r>
              <a:r>
                <a:rPr lang="en-US" altLang="zh-CN" sz="2000" baseline="30000" dirty="0">
                  <a:solidFill>
                    <a:srgbClr val="000000"/>
                  </a:solidFill>
                  <a:latin typeface="楷体_GB2312" charset="0"/>
                </a:rPr>
                <a:t>3</a:t>
              </a:r>
              <a:r>
                <a:rPr lang="zh-CN" altLang="en-US" sz="2000" dirty="0">
                  <a:solidFill>
                    <a:srgbClr val="000000"/>
                  </a:solidFill>
                  <a:latin typeface="楷体_GB2312" charset="0"/>
                </a:rPr>
                <a:t>杂化</a:t>
              </a:r>
              <a:endParaRPr lang="zh-CN" altLang="en-US" sz="2000" baseline="30000" dirty="0">
                <a:solidFill>
                  <a:srgbClr val="000000"/>
                </a:solidFill>
                <a:latin typeface="楷体_GB2312" charset="0"/>
              </a:endParaRPr>
            </a:p>
          </p:txBody>
        </p:sp>
      </p:grpSp>
      <p:sp>
        <p:nvSpPr>
          <p:cNvPr id="189470" name="Rectangle 30"/>
          <p:cNvSpPr/>
          <p:nvPr/>
        </p:nvSpPr>
        <p:spPr>
          <a:xfrm>
            <a:off x="250825" y="1363663"/>
            <a:ext cx="3924300" cy="6858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eaLnBrk="1" hangingPunct="1">
              <a:lnSpc>
                <a:spcPct val="130000"/>
              </a:lnSpc>
              <a:spcBef>
                <a:spcPct val="0"/>
              </a:spcBef>
              <a:buClrTx/>
              <a:buSzTx/>
              <a:buFontTx/>
              <a:buNone/>
            </a:pPr>
            <a:r>
              <a:rPr lang="en-US" altLang="zh-CN" sz="2400" dirty="0">
                <a:solidFill>
                  <a:schemeClr val="tx2"/>
                </a:solidFill>
                <a:latin typeface="楷体_GB2312" charset="0"/>
              </a:rPr>
              <a:t>  </a:t>
            </a:r>
            <a:r>
              <a:rPr lang="zh-CN" altLang="en-US" sz="2400" dirty="0">
                <a:solidFill>
                  <a:srgbClr val="000000"/>
                </a:solidFill>
                <a:latin typeface="楷体_GB2312" charset="0"/>
              </a:rPr>
              <a:t>以</a:t>
            </a:r>
            <a:r>
              <a:rPr lang="en-US" altLang="zh-CN" sz="2400" dirty="0">
                <a:solidFill>
                  <a:srgbClr val="000000"/>
                </a:solidFill>
                <a:latin typeface="楷体_GB2312" charset="0"/>
              </a:rPr>
              <a:t>H</a:t>
            </a:r>
            <a:r>
              <a:rPr lang="en-US" altLang="zh-CN" sz="2400" baseline="-25000" dirty="0">
                <a:solidFill>
                  <a:srgbClr val="000000"/>
                </a:solidFill>
                <a:latin typeface="楷体_GB2312" charset="0"/>
              </a:rPr>
              <a:t>2</a:t>
            </a:r>
            <a:r>
              <a:rPr lang="en-US" altLang="zh-CN" sz="2400" dirty="0">
                <a:solidFill>
                  <a:srgbClr val="000000"/>
                </a:solidFill>
                <a:latin typeface="楷体_GB2312" charset="0"/>
              </a:rPr>
              <a:t>O</a:t>
            </a:r>
            <a:r>
              <a:rPr lang="zh-CN" altLang="en-US" sz="2400" dirty="0">
                <a:solidFill>
                  <a:srgbClr val="000000"/>
                </a:solidFill>
                <a:latin typeface="楷体_GB2312" charset="0"/>
              </a:rPr>
              <a:t>分子为例</a:t>
            </a:r>
            <a:endParaRPr lang="zh-CN" altLang="en-US" sz="2400" baseline="30000" dirty="0">
              <a:solidFill>
                <a:srgbClr val="000000"/>
              </a:solidFill>
              <a:latin typeface="楷体_GB2312" charset="0"/>
            </a:endParaRPr>
          </a:p>
        </p:txBody>
      </p:sp>
      <p:sp>
        <p:nvSpPr>
          <p:cNvPr id="189471" name="Rectangle 31"/>
          <p:cNvSpPr/>
          <p:nvPr/>
        </p:nvSpPr>
        <p:spPr>
          <a:xfrm>
            <a:off x="0" y="3497263"/>
            <a:ext cx="8763000" cy="3200400"/>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eaLnBrk="1" hangingPunct="1">
              <a:lnSpc>
                <a:spcPct val="130000"/>
              </a:lnSpc>
              <a:spcBef>
                <a:spcPct val="0"/>
              </a:spcBef>
              <a:buClrTx/>
              <a:buSzTx/>
              <a:buFontTx/>
              <a:buNone/>
            </a:pPr>
            <a:r>
              <a:rPr lang="en-US" altLang="zh-CN" sz="2400" dirty="0">
                <a:solidFill>
                  <a:schemeClr val="tx2"/>
                </a:solidFill>
                <a:latin typeface="楷体_GB2312" charset="0"/>
              </a:rPr>
              <a:t>      </a:t>
            </a:r>
            <a:r>
              <a:rPr lang="en-US" altLang="zh-CN" sz="2400" dirty="0">
                <a:solidFill>
                  <a:srgbClr val="000000"/>
                </a:solidFill>
                <a:latin typeface="楷体_GB2312" charset="0"/>
              </a:rPr>
              <a:t>H</a:t>
            </a:r>
            <a:r>
              <a:rPr lang="en-US" altLang="zh-CN" sz="2400" baseline="-25000" dirty="0">
                <a:solidFill>
                  <a:srgbClr val="000000"/>
                </a:solidFill>
                <a:latin typeface="楷体_GB2312" charset="0"/>
              </a:rPr>
              <a:t>2</a:t>
            </a:r>
            <a:r>
              <a:rPr lang="en-US" altLang="zh-CN" sz="2400" dirty="0">
                <a:solidFill>
                  <a:srgbClr val="000000"/>
                </a:solidFill>
                <a:latin typeface="楷体_GB2312" charset="0"/>
              </a:rPr>
              <a:t>O</a:t>
            </a:r>
            <a:r>
              <a:rPr lang="zh-CN" altLang="en-US" sz="2400" dirty="0">
                <a:solidFill>
                  <a:srgbClr val="000000"/>
                </a:solidFill>
                <a:latin typeface="楷体_GB2312" charset="0"/>
              </a:rPr>
              <a:t>分子的构型为</a:t>
            </a:r>
            <a:r>
              <a:rPr lang="en-US" altLang="zh-CN" sz="2400" dirty="0">
                <a:solidFill>
                  <a:srgbClr val="000000"/>
                </a:solidFill>
                <a:latin typeface="楷体_GB2312" charset="0"/>
              </a:rPr>
              <a:t>V</a:t>
            </a:r>
            <a:r>
              <a:rPr lang="zh-CN" altLang="en-US" sz="2400" dirty="0">
                <a:solidFill>
                  <a:srgbClr val="000000"/>
                </a:solidFill>
                <a:latin typeface="楷体_GB2312" charset="0"/>
              </a:rPr>
              <a:t>字型，其∠</a:t>
            </a:r>
            <a:r>
              <a:rPr lang="en-US" altLang="zh-CN" sz="2400" dirty="0">
                <a:solidFill>
                  <a:srgbClr val="000000"/>
                </a:solidFill>
                <a:latin typeface="楷体_GB2312" charset="0"/>
              </a:rPr>
              <a:t>HOH =104.40</a:t>
            </a:r>
            <a:r>
              <a:rPr lang="en-US" altLang="zh-CN" sz="2400" baseline="30000" dirty="0">
                <a:solidFill>
                  <a:srgbClr val="000000"/>
                </a:solidFill>
                <a:latin typeface="Times New Roman" panose="02020603050405020304" pitchFamily="18" charset="0"/>
              </a:rPr>
              <a:t>º</a:t>
            </a:r>
            <a:endParaRPr lang="en-US" altLang="zh-CN" sz="2400" baseline="30000" dirty="0">
              <a:solidFill>
                <a:srgbClr val="000000"/>
              </a:solidFill>
              <a:latin typeface="楷体_GB2312" charset="0"/>
            </a:endParaRPr>
          </a:p>
          <a:p>
            <a:pPr marL="342900" lvl="0" indent="-342900" eaLnBrk="1" hangingPunct="1">
              <a:lnSpc>
                <a:spcPct val="130000"/>
              </a:lnSpc>
              <a:spcBef>
                <a:spcPct val="0"/>
              </a:spcBef>
              <a:buClrTx/>
              <a:buSzTx/>
              <a:buFontTx/>
              <a:buNone/>
            </a:pPr>
            <a:r>
              <a:rPr lang="en-US" altLang="zh-CN" sz="2400" dirty="0">
                <a:solidFill>
                  <a:srgbClr val="000000"/>
                </a:solidFill>
                <a:latin typeface="楷体_GB2312" charset="0"/>
              </a:rPr>
              <a:t>      </a:t>
            </a:r>
            <a:r>
              <a:rPr lang="zh-CN" altLang="en-US" sz="2400" dirty="0">
                <a:solidFill>
                  <a:srgbClr val="000000"/>
                </a:solidFill>
                <a:latin typeface="楷体_GB2312" charset="0"/>
              </a:rPr>
              <a:t>在形成</a:t>
            </a:r>
            <a:r>
              <a:rPr lang="en-US" altLang="zh-CN" sz="2400" dirty="0">
                <a:solidFill>
                  <a:srgbClr val="000000"/>
                </a:solidFill>
                <a:latin typeface="楷体_GB2312" charset="0"/>
              </a:rPr>
              <a:t>H</a:t>
            </a:r>
            <a:r>
              <a:rPr lang="en-US" altLang="zh-CN" sz="2400" baseline="-25000" dirty="0">
                <a:solidFill>
                  <a:srgbClr val="000000"/>
                </a:solidFill>
                <a:latin typeface="楷体_GB2312" charset="0"/>
              </a:rPr>
              <a:t>2</a:t>
            </a:r>
            <a:r>
              <a:rPr lang="en-US" altLang="zh-CN" sz="2400" dirty="0">
                <a:solidFill>
                  <a:srgbClr val="000000"/>
                </a:solidFill>
                <a:latin typeface="楷体_GB2312" charset="0"/>
              </a:rPr>
              <a:t>O</a:t>
            </a:r>
            <a:r>
              <a:rPr lang="zh-CN" altLang="en-US" sz="2400" dirty="0">
                <a:solidFill>
                  <a:srgbClr val="000000"/>
                </a:solidFill>
                <a:latin typeface="楷体_GB2312" charset="0"/>
              </a:rPr>
              <a:t>分子时， </a:t>
            </a:r>
            <a:r>
              <a:rPr lang="en-US" altLang="zh-CN" sz="2400" dirty="0">
                <a:solidFill>
                  <a:srgbClr val="000000"/>
                </a:solidFill>
                <a:latin typeface="楷体_GB2312" charset="0"/>
              </a:rPr>
              <a:t>O</a:t>
            </a:r>
            <a:r>
              <a:rPr lang="zh-CN" altLang="en-US" sz="2400" dirty="0">
                <a:solidFill>
                  <a:srgbClr val="000000"/>
                </a:solidFill>
                <a:latin typeface="楷体_GB2312" charset="0"/>
              </a:rPr>
              <a:t>原子进行</a:t>
            </a:r>
            <a:r>
              <a:rPr lang="en-US" altLang="zh-CN" sz="2400" dirty="0">
                <a:solidFill>
                  <a:srgbClr val="000000"/>
                </a:solidFill>
                <a:latin typeface="楷体_GB2312" charset="0"/>
              </a:rPr>
              <a:t>sp</a:t>
            </a:r>
            <a:r>
              <a:rPr lang="en-US" altLang="zh-CN" sz="2400" baseline="30000" dirty="0">
                <a:solidFill>
                  <a:srgbClr val="000000"/>
                </a:solidFill>
                <a:latin typeface="楷体_GB2312" charset="0"/>
              </a:rPr>
              <a:t>3</a:t>
            </a:r>
            <a:r>
              <a:rPr lang="zh-CN" altLang="en-US" sz="2400" dirty="0">
                <a:solidFill>
                  <a:srgbClr val="000000"/>
                </a:solidFill>
                <a:latin typeface="楷体_GB2312" charset="0"/>
              </a:rPr>
              <a:t>后，</a:t>
            </a:r>
            <a:r>
              <a:rPr lang="en-US" altLang="zh-CN" sz="2400" dirty="0">
                <a:solidFill>
                  <a:srgbClr val="000000"/>
                </a:solidFill>
                <a:latin typeface="楷体_GB2312" charset="0"/>
              </a:rPr>
              <a:t>6</a:t>
            </a:r>
            <a:r>
              <a:rPr lang="zh-CN" altLang="en-US" sz="2400" dirty="0">
                <a:solidFill>
                  <a:srgbClr val="000000"/>
                </a:solidFill>
                <a:latin typeface="楷体_GB2312" charset="0"/>
              </a:rPr>
              <a:t>个电子要排布在</a:t>
            </a:r>
            <a:r>
              <a:rPr lang="en-US" altLang="zh-CN" sz="2400" dirty="0">
                <a:solidFill>
                  <a:srgbClr val="000000"/>
                </a:solidFill>
                <a:latin typeface="楷体_GB2312" charset="0"/>
              </a:rPr>
              <a:t>4</a:t>
            </a:r>
            <a:r>
              <a:rPr lang="zh-CN" altLang="en-US" sz="2400" dirty="0">
                <a:solidFill>
                  <a:srgbClr val="000000"/>
                </a:solidFill>
                <a:latin typeface="楷体_GB2312" charset="0"/>
              </a:rPr>
              <a:t>个</a:t>
            </a:r>
            <a:r>
              <a:rPr lang="en-US" altLang="zh-CN" sz="2400" dirty="0">
                <a:solidFill>
                  <a:srgbClr val="000000"/>
                </a:solidFill>
                <a:latin typeface="楷体_GB2312" charset="0"/>
              </a:rPr>
              <a:t>SP</a:t>
            </a:r>
            <a:r>
              <a:rPr lang="en-US" altLang="zh-CN" sz="2400" baseline="30000" dirty="0">
                <a:solidFill>
                  <a:srgbClr val="000000"/>
                </a:solidFill>
                <a:latin typeface="楷体_GB2312" charset="0"/>
              </a:rPr>
              <a:t>3</a:t>
            </a:r>
            <a:r>
              <a:rPr lang="zh-CN" altLang="en-US" sz="2400" dirty="0">
                <a:solidFill>
                  <a:srgbClr val="000000"/>
                </a:solidFill>
                <a:latin typeface="楷体_GB2312" charset="0"/>
              </a:rPr>
              <a:t>杂化轨道上，故必定有二个杂化轨道上有一对孤电子占据，只有另外二个杂化轨道才能形成共价键。由于孤对电子对成键电子的斥力很大，使得其键角被压缩，故∠</a:t>
            </a:r>
            <a:r>
              <a:rPr lang="en-US" altLang="zh-CN" sz="2400" dirty="0">
                <a:solidFill>
                  <a:srgbClr val="000000"/>
                </a:solidFill>
                <a:latin typeface="楷体_GB2312" charset="0"/>
              </a:rPr>
              <a:t>HOH</a:t>
            </a:r>
            <a:r>
              <a:rPr lang="zh-CN" altLang="en-US" sz="2400" dirty="0">
                <a:solidFill>
                  <a:srgbClr val="000000"/>
                </a:solidFill>
                <a:latin typeface="楷体_GB2312" charset="0"/>
              </a:rPr>
              <a:t>小于</a:t>
            </a:r>
            <a:r>
              <a:rPr lang="en-US" altLang="zh-CN" sz="2400" dirty="0">
                <a:solidFill>
                  <a:srgbClr val="000000"/>
                </a:solidFill>
                <a:latin typeface="楷体_GB2312" charset="0"/>
              </a:rPr>
              <a:t>109</a:t>
            </a:r>
            <a:r>
              <a:rPr lang="en-US" altLang="zh-CN" sz="2400" baseline="30000" dirty="0">
                <a:solidFill>
                  <a:srgbClr val="000000"/>
                </a:solidFill>
                <a:latin typeface="楷体_GB2312" charset="0"/>
              </a:rPr>
              <a:t>o</a:t>
            </a:r>
            <a:r>
              <a:rPr lang="en-US" altLang="zh-CN" sz="2400" dirty="0">
                <a:solidFill>
                  <a:srgbClr val="000000"/>
                </a:solidFill>
                <a:latin typeface="楷体_GB2312" charset="0"/>
              </a:rPr>
              <a:t>28`</a:t>
            </a:r>
            <a:r>
              <a:rPr lang="zh-CN" altLang="en-US" sz="2400" dirty="0">
                <a:solidFill>
                  <a:srgbClr val="000000"/>
                </a:solidFill>
                <a:latin typeface="楷体_GB2312" charset="0"/>
              </a:rPr>
              <a:t>，只有</a:t>
            </a:r>
            <a:r>
              <a:rPr lang="en-US" altLang="zh-CN" sz="2400" dirty="0">
                <a:solidFill>
                  <a:srgbClr val="000000"/>
                </a:solidFill>
                <a:latin typeface="楷体_GB2312" charset="0"/>
              </a:rPr>
              <a:t>104. 5</a:t>
            </a:r>
            <a:r>
              <a:rPr lang="en-US" altLang="zh-CN" sz="2400" baseline="30000" dirty="0">
                <a:solidFill>
                  <a:srgbClr val="000000"/>
                </a:solidFill>
                <a:latin typeface="Times New Roman" panose="02020603050405020304" pitchFamily="18" charset="0"/>
              </a:rPr>
              <a:t>º</a:t>
            </a:r>
            <a:r>
              <a:rPr lang="en-US" altLang="zh-CN" sz="2400" dirty="0">
                <a:solidFill>
                  <a:srgbClr val="000000"/>
                </a:solidFill>
                <a:latin typeface="楷体_GB2312" charset="0"/>
              </a:rPr>
              <a:t> </a:t>
            </a:r>
            <a:r>
              <a:rPr lang="zh-CN" altLang="en-US" sz="2400" dirty="0">
                <a:solidFill>
                  <a:srgbClr val="000000"/>
                </a:solidFill>
                <a:latin typeface="楷体_GB2312" charset="0"/>
              </a:rPr>
              <a:t>。</a:t>
            </a:r>
            <a:endParaRPr lang="zh-CN" altLang="en-US" sz="2400" dirty="0">
              <a:solidFill>
                <a:srgbClr val="000000"/>
              </a:solidFill>
              <a:latin typeface="楷体_GB2312" charset="0"/>
            </a:endParaRPr>
          </a:p>
        </p:txBody>
      </p:sp>
      <p:grpSp>
        <p:nvGrpSpPr>
          <p:cNvPr id="6" name="Group 32"/>
          <p:cNvGrpSpPr/>
          <p:nvPr/>
        </p:nvGrpSpPr>
        <p:grpSpPr>
          <a:xfrm>
            <a:off x="6742113" y="1116013"/>
            <a:ext cx="1524000" cy="1219200"/>
            <a:chOff x="3696" y="3216"/>
            <a:chExt cx="960" cy="768"/>
          </a:xfrm>
        </p:grpSpPr>
        <p:sp>
          <p:nvSpPr>
            <p:cNvPr id="117769" name="Line 33"/>
            <p:cNvSpPr/>
            <p:nvPr/>
          </p:nvSpPr>
          <p:spPr>
            <a:xfrm flipH="1">
              <a:off x="3936" y="3600"/>
              <a:ext cx="240" cy="192"/>
            </a:xfrm>
            <a:prstGeom prst="line">
              <a:avLst/>
            </a:prstGeom>
            <a:ln w="57150" cap="flat" cmpd="sng">
              <a:solidFill>
                <a:srgbClr val="FF0080"/>
              </a:solidFill>
              <a:prstDash val="solid"/>
              <a:headEnd type="none" w="med" len="med"/>
              <a:tailEnd type="none" w="med" len="med"/>
            </a:ln>
          </p:spPr>
        </p:sp>
        <p:sp>
          <p:nvSpPr>
            <p:cNvPr id="117770" name="Line 34"/>
            <p:cNvSpPr/>
            <p:nvPr/>
          </p:nvSpPr>
          <p:spPr>
            <a:xfrm>
              <a:off x="4176" y="3600"/>
              <a:ext cx="240" cy="192"/>
            </a:xfrm>
            <a:prstGeom prst="line">
              <a:avLst/>
            </a:prstGeom>
            <a:ln w="57150" cap="flat" cmpd="sng">
              <a:solidFill>
                <a:srgbClr val="FF0080"/>
              </a:solidFill>
              <a:prstDash val="solid"/>
              <a:headEnd type="none" w="med" len="med"/>
              <a:tailEnd type="none" w="med" len="med"/>
            </a:ln>
          </p:spPr>
        </p:sp>
        <p:sp>
          <p:nvSpPr>
            <p:cNvPr id="117771" name="Oval 35"/>
            <p:cNvSpPr/>
            <p:nvPr/>
          </p:nvSpPr>
          <p:spPr>
            <a:xfrm>
              <a:off x="3792" y="3744"/>
              <a:ext cx="240" cy="240"/>
            </a:xfrm>
            <a:prstGeom prst="ellipse">
              <a:avLst/>
            </a:prstGeom>
            <a:gradFill rotWithShape="0">
              <a:gsLst>
                <a:gs pos="0">
                  <a:srgbClr val="FFFF00"/>
                </a:gs>
                <a:gs pos="100000">
                  <a:srgbClr val="767600"/>
                </a:gs>
              </a:gsLst>
              <a:path path="shape">
                <a:fillToRect l="50000" t="50000" r="50000" b="50000"/>
              </a:path>
              <a:tileRect/>
            </a:grad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solidFill>
                    <a:srgbClr val="000000"/>
                  </a:solidFill>
                  <a:latin typeface="Times New Roman" panose="02020603050405020304" pitchFamily="18" charset="0"/>
                </a:rPr>
                <a:t>H</a:t>
              </a:r>
              <a:endParaRPr lang="en-US" altLang="zh-CN" sz="2400" dirty="0">
                <a:solidFill>
                  <a:srgbClr val="000000"/>
                </a:solidFill>
                <a:latin typeface="Times New Roman" panose="02020603050405020304" pitchFamily="18" charset="0"/>
              </a:endParaRPr>
            </a:p>
          </p:txBody>
        </p:sp>
        <p:sp>
          <p:nvSpPr>
            <p:cNvPr id="117772" name="Oval 36"/>
            <p:cNvSpPr/>
            <p:nvPr/>
          </p:nvSpPr>
          <p:spPr>
            <a:xfrm>
              <a:off x="4368" y="3744"/>
              <a:ext cx="240" cy="240"/>
            </a:xfrm>
            <a:prstGeom prst="ellipse">
              <a:avLst/>
            </a:prstGeom>
            <a:gradFill rotWithShape="0">
              <a:gsLst>
                <a:gs pos="0">
                  <a:srgbClr val="FFFF00"/>
                </a:gs>
                <a:gs pos="100000">
                  <a:srgbClr val="767600"/>
                </a:gs>
              </a:gsLst>
              <a:path path="shape">
                <a:fillToRect l="50000" t="50000" r="50000" b="50000"/>
              </a:path>
              <a:tileRect/>
            </a:grad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solidFill>
                    <a:srgbClr val="000000"/>
                  </a:solidFill>
                  <a:latin typeface="Times New Roman" panose="02020603050405020304" pitchFamily="18" charset="0"/>
                </a:rPr>
                <a:t>H</a:t>
              </a:r>
              <a:endParaRPr lang="en-US" altLang="zh-CN" sz="2400" dirty="0">
                <a:solidFill>
                  <a:srgbClr val="000000"/>
                </a:solidFill>
                <a:latin typeface="Times New Roman" panose="02020603050405020304" pitchFamily="18" charset="0"/>
              </a:endParaRPr>
            </a:p>
          </p:txBody>
        </p:sp>
        <p:sp>
          <p:nvSpPr>
            <p:cNvPr id="117773" name="Oval 37"/>
            <p:cNvSpPr/>
            <p:nvPr/>
          </p:nvSpPr>
          <p:spPr>
            <a:xfrm>
              <a:off x="3744" y="3216"/>
              <a:ext cx="432" cy="384"/>
            </a:xfrm>
            <a:prstGeom prst="ellipse">
              <a:avLst/>
            </a:prstGeom>
            <a:gradFill rotWithShape="0">
              <a:gsLst>
                <a:gs pos="0">
                  <a:srgbClr val="99CC00"/>
                </a:gs>
                <a:gs pos="100000">
                  <a:srgbClr val="475E00"/>
                </a:gs>
              </a:gsLst>
              <a:path path="shape">
                <a:fillToRect l="50000" t="50000" r="50000" b="50000"/>
              </a:path>
              <a:tileRect/>
            </a:grad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2400" dirty="0">
                  <a:solidFill>
                    <a:schemeClr val="tx2"/>
                  </a:solidFill>
                  <a:latin typeface="Times New Roman" panose="02020603050405020304" pitchFamily="18" charset="0"/>
                </a:rPr>
                <a:t>：</a:t>
              </a:r>
              <a:endParaRPr lang="zh-CN" altLang="en-US" sz="2400" dirty="0">
                <a:solidFill>
                  <a:schemeClr val="tx2"/>
                </a:solidFill>
                <a:latin typeface="Times New Roman" panose="02020603050405020304" pitchFamily="18" charset="0"/>
              </a:endParaRPr>
            </a:p>
          </p:txBody>
        </p:sp>
        <p:sp>
          <p:nvSpPr>
            <p:cNvPr id="117774" name="Oval 38"/>
            <p:cNvSpPr/>
            <p:nvPr/>
          </p:nvSpPr>
          <p:spPr>
            <a:xfrm>
              <a:off x="4176" y="3216"/>
              <a:ext cx="480" cy="384"/>
            </a:xfrm>
            <a:prstGeom prst="ellipse">
              <a:avLst/>
            </a:prstGeom>
            <a:gradFill rotWithShape="0">
              <a:gsLst>
                <a:gs pos="0">
                  <a:srgbClr val="99CC00"/>
                </a:gs>
                <a:gs pos="100000">
                  <a:srgbClr val="475E00"/>
                </a:gs>
              </a:gsLst>
              <a:path path="shape">
                <a:fillToRect l="50000" t="50000" r="50000" b="50000"/>
              </a:path>
              <a:tileRect/>
            </a:grad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2400" dirty="0">
                  <a:solidFill>
                    <a:schemeClr val="tx2"/>
                  </a:solidFill>
                  <a:latin typeface="Times New Roman" panose="02020603050405020304" pitchFamily="18" charset="0"/>
                </a:rPr>
                <a:t>：</a:t>
              </a:r>
              <a:endParaRPr lang="zh-CN" altLang="en-US" sz="2400" dirty="0">
                <a:solidFill>
                  <a:schemeClr val="tx2"/>
                </a:solidFill>
                <a:latin typeface="Times New Roman" panose="02020603050405020304" pitchFamily="18" charset="0"/>
              </a:endParaRPr>
            </a:p>
          </p:txBody>
        </p:sp>
        <p:sp>
          <p:nvSpPr>
            <p:cNvPr id="117775" name="Oval 39"/>
            <p:cNvSpPr/>
            <p:nvPr/>
          </p:nvSpPr>
          <p:spPr>
            <a:xfrm>
              <a:off x="4128" y="3504"/>
              <a:ext cx="144" cy="144"/>
            </a:xfrm>
            <a:prstGeom prst="ellipse">
              <a:avLst/>
            </a:prstGeom>
            <a:noFill/>
            <a:ln w="6350" cap="flat" cmpd="sng">
              <a:solidFill>
                <a:srgbClr val="FF008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dirty="0">
                  <a:solidFill>
                    <a:srgbClr val="000000"/>
                  </a:solidFill>
                  <a:latin typeface="Times New Roman" panose="02020603050405020304" pitchFamily="18" charset="0"/>
                </a:rPr>
                <a:t>O</a:t>
              </a:r>
              <a:endParaRPr lang="en-US" altLang="zh-CN" sz="2400" dirty="0">
                <a:solidFill>
                  <a:srgbClr val="000000"/>
                </a:solidFill>
                <a:latin typeface="Times New Roman" panose="02020603050405020304" pitchFamily="18" charset="0"/>
              </a:endParaRPr>
            </a:p>
          </p:txBody>
        </p:sp>
        <p:sp>
          <p:nvSpPr>
            <p:cNvPr id="117776" name="AutoShape 40"/>
            <p:cNvSpPr/>
            <p:nvPr/>
          </p:nvSpPr>
          <p:spPr>
            <a:xfrm>
              <a:off x="3696" y="3504"/>
              <a:ext cx="144" cy="240"/>
            </a:xfrm>
            <a:prstGeom prst="curvedRightArrow">
              <a:avLst>
                <a:gd name="adj1" fmla="val 33333"/>
                <a:gd name="adj2" fmla="val 66666"/>
                <a:gd name="adj3" fmla="val 33287"/>
              </a:avLst>
            </a:prstGeom>
            <a:solidFill>
              <a:srgbClr val="00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17777" name="AutoShape 41"/>
            <p:cNvSpPr/>
            <p:nvPr/>
          </p:nvSpPr>
          <p:spPr>
            <a:xfrm>
              <a:off x="4560" y="3456"/>
              <a:ext cx="96" cy="288"/>
            </a:xfrm>
            <a:prstGeom prst="curvedLeftArrow">
              <a:avLst>
                <a:gd name="adj1" fmla="val 60000"/>
                <a:gd name="adj2" fmla="val 120000"/>
                <a:gd name="adj3" fmla="val 33287"/>
              </a:avLst>
            </a:prstGeom>
            <a:solidFill>
              <a:srgbClr val="00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9470"/>
                                        </p:tgtEl>
                                        <p:attrNameLst>
                                          <p:attrName>style.visibility</p:attrName>
                                        </p:attrNameLst>
                                      </p:cBhvr>
                                      <p:to>
                                        <p:strVal val="visible"/>
                                      </p:to>
                                    </p:set>
                                    <p:animEffect transition="in" filter="dissolve">
                                      <p:cBhvr>
                                        <p:cTn id="7" dur="500"/>
                                        <p:tgtEl>
                                          <p:spTgt spid="1894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89471"/>
                                        </p:tgtEl>
                                        <p:attrNameLst>
                                          <p:attrName>style.visibility</p:attrName>
                                        </p:attrNameLst>
                                      </p:cBhvr>
                                      <p:to>
                                        <p:strVal val="visible"/>
                                      </p:to>
                                    </p:set>
                                    <p:animEffect transition="in" filter="dissolve">
                                      <p:cBhvr>
                                        <p:cTn id="27" dur="500"/>
                                        <p:tgtEl>
                                          <p:spTgt spid="18947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70" grpId="0"/>
      <p:bldP spid="18947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4"/>
          <p:cNvGrpSpPr/>
          <p:nvPr/>
        </p:nvGrpSpPr>
        <p:grpSpPr>
          <a:xfrm>
            <a:off x="3733800" y="1878013"/>
            <a:ext cx="1524000" cy="533400"/>
            <a:chOff x="1335" y="2352"/>
            <a:chExt cx="960" cy="336"/>
          </a:xfrm>
        </p:grpSpPr>
        <p:sp>
          <p:nvSpPr>
            <p:cNvPr id="119836" name="Line 5"/>
            <p:cNvSpPr/>
            <p:nvPr/>
          </p:nvSpPr>
          <p:spPr>
            <a:xfrm>
              <a:off x="1335" y="2688"/>
              <a:ext cx="960" cy="0"/>
            </a:xfrm>
            <a:prstGeom prst="line">
              <a:avLst/>
            </a:prstGeom>
            <a:ln w="38100" cap="flat" cmpd="sng">
              <a:solidFill>
                <a:schemeClr val="tx1"/>
              </a:solidFill>
              <a:prstDash val="solid"/>
              <a:headEnd type="none" w="med" len="med"/>
              <a:tailEnd type="stealth" w="med" len="lg"/>
            </a:ln>
          </p:spPr>
        </p:sp>
        <p:graphicFrame>
          <p:nvGraphicFramePr>
            <p:cNvPr id="119837" name="Object 6"/>
            <p:cNvGraphicFramePr/>
            <p:nvPr/>
          </p:nvGraphicFramePr>
          <p:xfrm>
            <a:off x="1488" y="2352"/>
            <a:ext cx="807" cy="336"/>
          </p:xfrm>
          <a:graphic>
            <a:graphicData uri="http://schemas.openxmlformats.org/presentationml/2006/ole">
              <mc:AlternateContent xmlns:mc="http://schemas.openxmlformats.org/markup-compatibility/2006">
                <mc:Choice xmlns:v="urn:schemas-microsoft-com:vml" Requires="v">
                  <p:oleObj spid="_x0000_s3122" name="" r:id="rId1" imgW="520700" imgH="228600" progId="Equation.3">
                    <p:embed/>
                  </p:oleObj>
                </mc:Choice>
                <mc:Fallback>
                  <p:oleObj name="" r:id="rId1" imgW="520700" imgH="228600" progId="Equation.3">
                    <p:embed/>
                    <p:pic>
                      <p:nvPicPr>
                        <p:cNvPr id="0" name="图片 3121"/>
                        <p:cNvPicPr/>
                        <p:nvPr/>
                      </p:nvPicPr>
                      <p:blipFill>
                        <a:blip r:embed="rId2"/>
                        <a:stretch>
                          <a:fillRect/>
                        </a:stretch>
                      </p:blipFill>
                      <p:spPr>
                        <a:xfrm>
                          <a:off x="1488" y="2352"/>
                          <a:ext cx="807" cy="336"/>
                        </a:xfrm>
                        <a:prstGeom prst="rect">
                          <a:avLst/>
                        </a:prstGeom>
                        <a:noFill/>
                        <a:ln w="38100">
                          <a:noFill/>
                          <a:miter/>
                        </a:ln>
                      </p:spPr>
                    </p:pic>
                  </p:oleObj>
                </mc:Fallback>
              </mc:AlternateContent>
            </a:graphicData>
          </a:graphic>
        </p:graphicFrame>
      </p:grpSp>
      <p:grpSp>
        <p:nvGrpSpPr>
          <p:cNvPr id="3" name="Group 7"/>
          <p:cNvGrpSpPr/>
          <p:nvPr/>
        </p:nvGrpSpPr>
        <p:grpSpPr>
          <a:xfrm>
            <a:off x="5508625" y="1989138"/>
            <a:ext cx="2667000" cy="609600"/>
            <a:chOff x="3360" y="1728"/>
            <a:chExt cx="1680" cy="384"/>
          </a:xfrm>
        </p:grpSpPr>
        <p:sp>
          <p:nvSpPr>
            <p:cNvPr id="119827" name="Oval 8"/>
            <p:cNvSpPr/>
            <p:nvPr/>
          </p:nvSpPr>
          <p:spPr>
            <a:xfrm>
              <a:off x="4656" y="1728"/>
              <a:ext cx="384" cy="384"/>
            </a:xfrm>
            <a:prstGeom prst="ellipse">
              <a:avLst/>
            </a:prstGeom>
            <a:solidFill>
              <a:schemeClr val="bg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19828" name="Oval 9"/>
            <p:cNvSpPr/>
            <p:nvPr/>
          </p:nvSpPr>
          <p:spPr>
            <a:xfrm>
              <a:off x="4224" y="1728"/>
              <a:ext cx="384" cy="384"/>
            </a:xfrm>
            <a:prstGeom prst="ellipse">
              <a:avLst/>
            </a:prstGeom>
            <a:solidFill>
              <a:schemeClr val="bg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19829" name="Oval 10"/>
            <p:cNvSpPr/>
            <p:nvPr/>
          </p:nvSpPr>
          <p:spPr>
            <a:xfrm>
              <a:off x="3792" y="1728"/>
              <a:ext cx="384" cy="384"/>
            </a:xfrm>
            <a:prstGeom prst="ellipse">
              <a:avLst/>
            </a:prstGeom>
            <a:solidFill>
              <a:schemeClr val="bg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19830" name="Oval 11"/>
            <p:cNvSpPr/>
            <p:nvPr/>
          </p:nvSpPr>
          <p:spPr>
            <a:xfrm>
              <a:off x="3360" y="1728"/>
              <a:ext cx="384" cy="384"/>
            </a:xfrm>
            <a:prstGeom prst="ellipse">
              <a:avLst/>
            </a:prstGeom>
            <a:solidFill>
              <a:schemeClr val="bg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19831" name="Line 12"/>
            <p:cNvSpPr/>
            <p:nvPr/>
          </p:nvSpPr>
          <p:spPr>
            <a:xfrm flipV="1">
              <a:off x="3504" y="1776"/>
              <a:ext cx="1" cy="240"/>
            </a:xfrm>
            <a:prstGeom prst="line">
              <a:avLst/>
            </a:prstGeom>
            <a:ln w="38100" cap="flat" cmpd="sng">
              <a:solidFill>
                <a:schemeClr val="tx1"/>
              </a:solidFill>
              <a:prstDash val="solid"/>
              <a:headEnd type="none" w="med" len="med"/>
              <a:tailEnd type="stealth" w="med" len="lg"/>
            </a:ln>
          </p:spPr>
        </p:sp>
        <p:sp>
          <p:nvSpPr>
            <p:cNvPr id="119832" name="Line 13"/>
            <p:cNvSpPr/>
            <p:nvPr/>
          </p:nvSpPr>
          <p:spPr>
            <a:xfrm>
              <a:off x="3600" y="1776"/>
              <a:ext cx="1" cy="240"/>
            </a:xfrm>
            <a:prstGeom prst="line">
              <a:avLst/>
            </a:prstGeom>
            <a:ln w="38100" cap="flat" cmpd="sng">
              <a:solidFill>
                <a:schemeClr val="tx1"/>
              </a:solidFill>
              <a:prstDash val="solid"/>
              <a:headEnd type="none" w="med" len="med"/>
              <a:tailEnd type="stealth" w="med" len="lg"/>
            </a:ln>
          </p:spPr>
        </p:sp>
        <p:sp>
          <p:nvSpPr>
            <p:cNvPr id="119833" name="Line 14"/>
            <p:cNvSpPr/>
            <p:nvPr/>
          </p:nvSpPr>
          <p:spPr>
            <a:xfrm flipV="1">
              <a:off x="4416" y="1776"/>
              <a:ext cx="1" cy="240"/>
            </a:xfrm>
            <a:prstGeom prst="line">
              <a:avLst/>
            </a:prstGeom>
            <a:ln w="38100" cap="flat" cmpd="sng">
              <a:solidFill>
                <a:schemeClr val="tx1"/>
              </a:solidFill>
              <a:prstDash val="solid"/>
              <a:headEnd type="none" w="med" len="med"/>
              <a:tailEnd type="stealth" w="med" len="lg"/>
            </a:ln>
          </p:spPr>
        </p:sp>
        <p:sp>
          <p:nvSpPr>
            <p:cNvPr id="119834" name="Line 15"/>
            <p:cNvSpPr/>
            <p:nvPr/>
          </p:nvSpPr>
          <p:spPr>
            <a:xfrm flipV="1">
              <a:off x="4848" y="1776"/>
              <a:ext cx="1" cy="240"/>
            </a:xfrm>
            <a:prstGeom prst="line">
              <a:avLst/>
            </a:prstGeom>
            <a:ln w="38100" cap="flat" cmpd="sng">
              <a:solidFill>
                <a:schemeClr val="tx1"/>
              </a:solidFill>
              <a:prstDash val="solid"/>
              <a:headEnd type="none" w="med" len="med"/>
              <a:tailEnd type="stealth" w="med" len="lg"/>
            </a:ln>
          </p:spPr>
        </p:sp>
        <p:sp>
          <p:nvSpPr>
            <p:cNvPr id="119835" name="Line 16"/>
            <p:cNvSpPr/>
            <p:nvPr/>
          </p:nvSpPr>
          <p:spPr>
            <a:xfrm flipV="1">
              <a:off x="3984" y="1776"/>
              <a:ext cx="0" cy="240"/>
            </a:xfrm>
            <a:prstGeom prst="line">
              <a:avLst/>
            </a:prstGeom>
            <a:ln w="38100" cap="flat" cmpd="sng">
              <a:solidFill>
                <a:schemeClr val="tx1"/>
              </a:solidFill>
              <a:prstDash val="solid"/>
              <a:headEnd type="none" w="med" len="med"/>
              <a:tailEnd type="stealth" w="med" len="lg"/>
            </a:ln>
          </p:spPr>
        </p:sp>
      </p:grpSp>
      <p:sp>
        <p:nvSpPr>
          <p:cNvPr id="119812" name="Oval 19"/>
          <p:cNvSpPr/>
          <p:nvPr/>
        </p:nvSpPr>
        <p:spPr>
          <a:xfrm>
            <a:off x="1770063" y="1900238"/>
            <a:ext cx="581025" cy="447675"/>
          </a:xfrm>
          <a:prstGeom prst="ellipse">
            <a:avLst/>
          </a:prstGeom>
          <a:solidFill>
            <a:schemeClr val="bg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19813" name="Oval 20"/>
          <p:cNvSpPr/>
          <p:nvPr/>
        </p:nvSpPr>
        <p:spPr>
          <a:xfrm>
            <a:off x="2424113" y="1900238"/>
            <a:ext cx="579437" cy="447675"/>
          </a:xfrm>
          <a:prstGeom prst="ellipse">
            <a:avLst/>
          </a:prstGeom>
          <a:solidFill>
            <a:schemeClr val="bg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19814" name="Oval 21"/>
          <p:cNvSpPr/>
          <p:nvPr/>
        </p:nvSpPr>
        <p:spPr>
          <a:xfrm>
            <a:off x="3062288" y="1900238"/>
            <a:ext cx="581025" cy="447675"/>
          </a:xfrm>
          <a:prstGeom prst="ellipse">
            <a:avLst/>
          </a:prstGeom>
          <a:solidFill>
            <a:schemeClr val="bg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19815" name="Line 22"/>
          <p:cNvSpPr/>
          <p:nvPr/>
        </p:nvSpPr>
        <p:spPr>
          <a:xfrm flipV="1">
            <a:off x="2060575" y="2012950"/>
            <a:ext cx="0" cy="279400"/>
          </a:xfrm>
          <a:prstGeom prst="line">
            <a:avLst/>
          </a:prstGeom>
          <a:ln w="38100" cap="flat" cmpd="sng">
            <a:solidFill>
              <a:schemeClr val="tx1"/>
            </a:solidFill>
            <a:prstDash val="solid"/>
            <a:headEnd type="none" w="med" len="med"/>
            <a:tailEnd type="stealth" w="med" len="lg"/>
          </a:ln>
        </p:spPr>
      </p:sp>
      <p:sp>
        <p:nvSpPr>
          <p:cNvPr id="119816" name="Line 23"/>
          <p:cNvSpPr/>
          <p:nvPr/>
        </p:nvSpPr>
        <p:spPr>
          <a:xfrm flipV="1">
            <a:off x="3352800" y="2012950"/>
            <a:ext cx="0" cy="279400"/>
          </a:xfrm>
          <a:prstGeom prst="line">
            <a:avLst/>
          </a:prstGeom>
          <a:ln w="38100" cap="flat" cmpd="sng">
            <a:solidFill>
              <a:schemeClr val="tx1"/>
            </a:solidFill>
            <a:prstDash val="solid"/>
            <a:headEnd type="none" w="med" len="med"/>
            <a:tailEnd type="stealth" w="med" len="lg"/>
          </a:ln>
        </p:spPr>
      </p:sp>
      <p:sp>
        <p:nvSpPr>
          <p:cNvPr id="119817" name="Line 24"/>
          <p:cNvSpPr/>
          <p:nvPr/>
        </p:nvSpPr>
        <p:spPr>
          <a:xfrm flipV="1">
            <a:off x="2713038" y="2012950"/>
            <a:ext cx="0" cy="279400"/>
          </a:xfrm>
          <a:prstGeom prst="line">
            <a:avLst/>
          </a:prstGeom>
          <a:ln w="38100" cap="flat" cmpd="sng">
            <a:solidFill>
              <a:schemeClr val="tx1"/>
            </a:solidFill>
            <a:prstDash val="solid"/>
            <a:headEnd type="none" w="med" len="med"/>
            <a:tailEnd type="stealth" w="med" len="lg"/>
          </a:ln>
        </p:spPr>
      </p:sp>
      <p:sp>
        <p:nvSpPr>
          <p:cNvPr id="119818" name="Oval 25"/>
          <p:cNvSpPr/>
          <p:nvPr/>
        </p:nvSpPr>
        <p:spPr>
          <a:xfrm>
            <a:off x="1262063" y="2236788"/>
            <a:ext cx="581025" cy="447675"/>
          </a:xfrm>
          <a:prstGeom prst="ellipse">
            <a:avLst/>
          </a:prstGeom>
          <a:solidFill>
            <a:schemeClr val="bg1"/>
          </a:solid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solidFill>
                <a:srgbClr val="001D2E"/>
              </a:solidFill>
              <a:latin typeface="Times New Roman" panose="02020603050405020304" pitchFamily="18" charset="0"/>
            </a:endParaRPr>
          </a:p>
        </p:txBody>
      </p:sp>
      <p:sp>
        <p:nvSpPr>
          <p:cNvPr id="119819" name="Line 26"/>
          <p:cNvSpPr/>
          <p:nvPr/>
        </p:nvSpPr>
        <p:spPr>
          <a:xfrm flipV="1">
            <a:off x="1479550" y="2347913"/>
            <a:ext cx="0" cy="280987"/>
          </a:xfrm>
          <a:prstGeom prst="line">
            <a:avLst/>
          </a:prstGeom>
          <a:ln w="38100" cap="flat" cmpd="sng">
            <a:solidFill>
              <a:schemeClr val="tx1"/>
            </a:solidFill>
            <a:prstDash val="solid"/>
            <a:headEnd type="none" w="med" len="med"/>
            <a:tailEnd type="stealth" w="med" len="lg"/>
          </a:ln>
        </p:spPr>
      </p:sp>
      <p:sp>
        <p:nvSpPr>
          <p:cNvPr id="119820" name="Line 27"/>
          <p:cNvSpPr/>
          <p:nvPr/>
        </p:nvSpPr>
        <p:spPr>
          <a:xfrm>
            <a:off x="1625600" y="2347913"/>
            <a:ext cx="0" cy="280987"/>
          </a:xfrm>
          <a:prstGeom prst="line">
            <a:avLst/>
          </a:prstGeom>
          <a:ln w="38100" cap="flat" cmpd="sng">
            <a:solidFill>
              <a:schemeClr val="tx1"/>
            </a:solidFill>
            <a:prstDash val="solid"/>
            <a:headEnd type="none" w="med" len="med"/>
            <a:tailEnd type="stealth" w="med" len="lg"/>
          </a:ln>
        </p:spPr>
      </p:sp>
      <p:graphicFrame>
        <p:nvGraphicFramePr>
          <p:cNvPr id="119821" name="Object 29"/>
          <p:cNvGraphicFramePr/>
          <p:nvPr/>
        </p:nvGraphicFramePr>
        <p:xfrm>
          <a:off x="1262063" y="1844675"/>
          <a:ext cx="614362" cy="406400"/>
        </p:xfrm>
        <a:graphic>
          <a:graphicData uri="http://schemas.openxmlformats.org/presentationml/2006/ole">
            <mc:AlternateContent xmlns:mc="http://schemas.openxmlformats.org/markup-compatibility/2006">
              <mc:Choice xmlns:v="urn:schemas-microsoft-com:vml" Requires="v">
                <p:oleObj spid="_x0000_s3103" name="" r:id="rId3" imgW="203200" imgH="203200" progId="Equation.3">
                  <p:embed/>
                </p:oleObj>
              </mc:Choice>
              <mc:Fallback>
                <p:oleObj name="" r:id="rId3" imgW="203200" imgH="203200" progId="Equation.3">
                  <p:embed/>
                  <p:pic>
                    <p:nvPicPr>
                      <p:cNvPr id="0" name="图片 3102"/>
                      <p:cNvPicPr/>
                      <p:nvPr/>
                    </p:nvPicPr>
                    <p:blipFill>
                      <a:blip r:embed="rId4"/>
                      <a:stretch>
                        <a:fillRect/>
                      </a:stretch>
                    </p:blipFill>
                    <p:spPr>
                      <a:xfrm>
                        <a:off x="1262063" y="1844675"/>
                        <a:ext cx="614362" cy="406400"/>
                      </a:xfrm>
                      <a:prstGeom prst="rect">
                        <a:avLst/>
                      </a:prstGeom>
                      <a:noFill/>
                      <a:ln w="38100">
                        <a:noFill/>
                        <a:miter/>
                      </a:ln>
                    </p:spPr>
                  </p:pic>
                </p:oleObj>
              </mc:Fallback>
            </mc:AlternateContent>
          </a:graphicData>
        </a:graphic>
      </p:graphicFrame>
      <p:graphicFrame>
        <p:nvGraphicFramePr>
          <p:cNvPr id="119822" name="Object 30"/>
          <p:cNvGraphicFramePr/>
          <p:nvPr/>
        </p:nvGraphicFramePr>
        <p:xfrm>
          <a:off x="827088" y="2265363"/>
          <a:ext cx="484187" cy="363537"/>
        </p:xfrm>
        <a:graphic>
          <a:graphicData uri="http://schemas.openxmlformats.org/presentationml/2006/ole">
            <mc:AlternateContent xmlns:mc="http://schemas.openxmlformats.org/markup-compatibility/2006">
              <mc:Choice xmlns:v="urn:schemas-microsoft-com:vml" Requires="v">
                <p:oleObj spid="_x0000_s3102" name="" r:id="rId5" imgW="177800" imgH="177800" progId="Equation.3">
                  <p:embed/>
                </p:oleObj>
              </mc:Choice>
              <mc:Fallback>
                <p:oleObj name="" r:id="rId5" imgW="177800" imgH="177800" progId="Equation.3">
                  <p:embed/>
                  <p:pic>
                    <p:nvPicPr>
                      <p:cNvPr id="0" name="图片 3101"/>
                      <p:cNvPicPr/>
                      <p:nvPr/>
                    </p:nvPicPr>
                    <p:blipFill>
                      <a:blip r:embed="rId6"/>
                      <a:stretch>
                        <a:fillRect/>
                      </a:stretch>
                    </p:blipFill>
                    <p:spPr>
                      <a:xfrm>
                        <a:off x="827088" y="2265363"/>
                        <a:ext cx="484187" cy="363537"/>
                      </a:xfrm>
                      <a:prstGeom prst="rect">
                        <a:avLst/>
                      </a:prstGeom>
                      <a:noFill/>
                      <a:ln w="38100">
                        <a:noFill/>
                        <a:miter/>
                      </a:ln>
                    </p:spPr>
                  </p:pic>
                </p:oleObj>
              </mc:Fallback>
            </mc:AlternateContent>
          </a:graphicData>
        </a:graphic>
      </p:graphicFrame>
      <p:sp>
        <p:nvSpPr>
          <p:cNvPr id="119823" name="Rectangle 40"/>
          <p:cNvSpPr/>
          <p:nvPr/>
        </p:nvSpPr>
        <p:spPr>
          <a:xfrm>
            <a:off x="614363" y="1016000"/>
            <a:ext cx="1878012" cy="6715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a:lnSpc>
                <a:spcPct val="135000"/>
              </a:lnSpc>
              <a:spcBef>
                <a:spcPct val="0"/>
              </a:spcBef>
              <a:buClrTx/>
              <a:buSzTx/>
              <a:buFontTx/>
              <a:buNone/>
            </a:pPr>
            <a:r>
              <a:rPr lang="zh-CN" altLang="en-US" sz="2800" dirty="0">
                <a:solidFill>
                  <a:srgbClr val="001D2E"/>
                </a:solidFill>
                <a:latin typeface="Times New Roman" panose="02020603050405020304" pitchFamily="18" charset="0"/>
              </a:rPr>
              <a:t>以</a:t>
            </a:r>
            <a:r>
              <a:rPr lang="en-US" altLang="zh-CN" sz="2800" dirty="0">
                <a:solidFill>
                  <a:srgbClr val="001D2E"/>
                </a:solidFill>
                <a:latin typeface="Times New Roman" panose="02020603050405020304" pitchFamily="18" charset="0"/>
              </a:rPr>
              <a:t>NH</a:t>
            </a:r>
            <a:r>
              <a:rPr lang="en-US" altLang="zh-CN" sz="2800" baseline="-25000" dirty="0">
                <a:solidFill>
                  <a:srgbClr val="001D2E"/>
                </a:solidFill>
                <a:latin typeface="Times New Roman" panose="02020603050405020304" pitchFamily="18" charset="0"/>
              </a:rPr>
              <a:t>3</a:t>
            </a:r>
            <a:r>
              <a:rPr lang="zh-CN" altLang="en-US" sz="2800" dirty="0">
                <a:solidFill>
                  <a:srgbClr val="001D2E"/>
                </a:solidFill>
                <a:latin typeface="Times New Roman" panose="02020603050405020304" pitchFamily="18" charset="0"/>
              </a:rPr>
              <a:t>为例</a:t>
            </a:r>
            <a:endParaRPr lang="zh-CN" altLang="en-US" sz="2800" dirty="0">
              <a:solidFill>
                <a:srgbClr val="001D2E"/>
              </a:solidFill>
              <a:latin typeface="Times New Roman" panose="02020603050405020304" pitchFamily="18" charset="0"/>
            </a:endParaRPr>
          </a:p>
        </p:txBody>
      </p:sp>
      <p:sp>
        <p:nvSpPr>
          <p:cNvPr id="105513" name="Rectangle 41"/>
          <p:cNvSpPr/>
          <p:nvPr/>
        </p:nvSpPr>
        <p:spPr>
          <a:xfrm>
            <a:off x="323850" y="3787775"/>
            <a:ext cx="3652838" cy="18367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nSpc>
                <a:spcPct val="135000"/>
              </a:lnSpc>
              <a:spcBef>
                <a:spcPct val="0"/>
              </a:spcBef>
              <a:buClrTx/>
              <a:buSzTx/>
              <a:buFontTx/>
              <a:buNone/>
            </a:pPr>
            <a:r>
              <a:rPr lang="en-US" altLang="zh-CN" sz="2800" dirty="0">
                <a:solidFill>
                  <a:srgbClr val="001D2E"/>
                </a:solidFill>
                <a:latin typeface="楷体_GB2312" charset="0"/>
              </a:rPr>
              <a:t>    NH</a:t>
            </a:r>
            <a:r>
              <a:rPr lang="en-US" altLang="zh-CN" sz="2800" baseline="-25000" dirty="0">
                <a:solidFill>
                  <a:srgbClr val="001D2E"/>
                </a:solidFill>
                <a:latin typeface="楷体_GB2312" charset="0"/>
              </a:rPr>
              <a:t>3</a:t>
            </a:r>
            <a:r>
              <a:rPr lang="zh-CN" altLang="en-US" sz="2800" dirty="0">
                <a:solidFill>
                  <a:srgbClr val="001D2E"/>
                </a:solidFill>
                <a:latin typeface="楷体_GB2312" charset="0"/>
              </a:rPr>
              <a:t>分子的空间构型为三角锥型，其键角∠</a:t>
            </a:r>
            <a:r>
              <a:rPr lang="en-US" altLang="zh-CN" sz="2800" dirty="0">
                <a:solidFill>
                  <a:srgbClr val="001D2E"/>
                </a:solidFill>
                <a:latin typeface="楷体_GB2312" charset="0"/>
              </a:rPr>
              <a:t>HNH =107 </a:t>
            </a:r>
            <a:r>
              <a:rPr lang="en-US" altLang="zh-CN" sz="2800" dirty="0">
                <a:solidFill>
                  <a:srgbClr val="001D2E"/>
                </a:solidFill>
                <a:latin typeface="Times New Roman" panose="02020603050405020304" pitchFamily="18" charset="0"/>
              </a:rPr>
              <a:t>º</a:t>
            </a:r>
            <a:r>
              <a:rPr lang="zh-CN" altLang="en-US" sz="2800" dirty="0">
                <a:solidFill>
                  <a:srgbClr val="001D2E"/>
                </a:solidFill>
                <a:latin typeface="楷体_GB2312" charset="0"/>
              </a:rPr>
              <a:t>。</a:t>
            </a:r>
            <a:endParaRPr lang="zh-CN" altLang="en-US" sz="2800" dirty="0">
              <a:solidFill>
                <a:srgbClr val="001D2E"/>
              </a:solidFill>
              <a:latin typeface="楷体_GB2312" charset="0"/>
            </a:endParaRPr>
          </a:p>
        </p:txBody>
      </p:sp>
      <p:pic>
        <p:nvPicPr>
          <p:cNvPr id="119825" name="ShockwaveFlash1"/>
          <p:cNvPicPr/>
          <p:nvPr/>
        </p:nvPicPr>
        <p:blipFill>
          <a:blip r:embed="rId7"/>
          <a:srcRect b="11351"/>
          <a:stretch>
            <a:fillRect/>
          </a:stretch>
        </p:blipFill>
        <p:spPr>
          <a:xfrm>
            <a:off x="4500880" y="3284855"/>
            <a:ext cx="3887470" cy="2615882"/>
          </a:xfrm>
          <a:prstGeom prst="rect">
            <a:avLst/>
          </a:prstGeom>
          <a:noFill/>
          <a:ln w="9525">
            <a:noFill/>
          </a:ln>
        </p:spPr>
      </p:pic>
      <p:sp>
        <p:nvSpPr>
          <p:cNvPr id="119826" name="标题 43009"/>
          <p:cNvSpPr>
            <a:spLocks noGrp="1" noRot="1"/>
          </p:cNvSpPr>
          <p:nvPr/>
        </p:nvSpPr>
        <p:spPr>
          <a:xfrm>
            <a:off x="2713038" y="258763"/>
            <a:ext cx="3313112" cy="655637"/>
          </a:xfrm>
          <a:prstGeom prst="rect">
            <a:avLst/>
          </a:prstGeom>
          <a:noFill/>
          <a:ln w="952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3600" b="1" dirty="0">
                <a:solidFill>
                  <a:schemeClr val="tx2"/>
                </a:solidFill>
                <a:latin typeface="Times New Roman" panose="02020603050405020304" pitchFamily="18" charset="0"/>
                <a:ea typeface="黑体" panose="02010609060101010101" pitchFamily="49" charset="-122"/>
              </a:rPr>
              <a:t>不等性</a:t>
            </a:r>
            <a:r>
              <a:rPr lang="en-US" altLang="zh-CN" sz="3600" b="1" i="1" dirty="0">
                <a:solidFill>
                  <a:schemeClr val="tx2"/>
                </a:solidFill>
                <a:latin typeface="Times New Roman" panose="02020603050405020304" pitchFamily="18" charset="0"/>
                <a:ea typeface="黑体" panose="02010609060101010101" pitchFamily="49" charset="-122"/>
              </a:rPr>
              <a:t>sp</a:t>
            </a:r>
            <a:r>
              <a:rPr lang="en-US" altLang="zh-CN" sz="3600" b="1" baseline="30000" dirty="0">
                <a:solidFill>
                  <a:schemeClr val="tx2"/>
                </a:solidFill>
                <a:latin typeface="Times New Roman" panose="02020603050405020304" pitchFamily="18" charset="0"/>
                <a:ea typeface="黑体" panose="02010609060101010101" pitchFamily="49" charset="-122"/>
              </a:rPr>
              <a:t>3</a:t>
            </a:r>
            <a:r>
              <a:rPr lang="zh-CN" altLang="en-US" sz="3600" b="1" dirty="0">
                <a:solidFill>
                  <a:schemeClr val="tx2"/>
                </a:solidFill>
                <a:latin typeface="Times New Roman" panose="02020603050405020304" pitchFamily="18" charset="0"/>
                <a:ea typeface="黑体" panose="02010609060101010101" pitchFamily="49" charset="-122"/>
              </a:rPr>
              <a:t>杂化</a:t>
            </a:r>
            <a:endParaRPr lang="en-US" altLang="zh-CN" sz="3600" b="1" dirty="0">
              <a:solidFill>
                <a:schemeClr val="tx2"/>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5513"/>
                                        </p:tgtEl>
                                        <p:attrNameLst>
                                          <p:attrName>style.visibility</p:attrName>
                                        </p:attrNameLst>
                                      </p:cBhvr>
                                      <p:to>
                                        <p:strVal val="visible"/>
                                      </p:to>
                                    </p:set>
                                    <p:animEffect transition="in" filter="wipe(left)">
                                      <p:cBhvr>
                                        <p:cTn id="17" dur="500"/>
                                        <p:tgtEl>
                                          <p:spTgt spid="1055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文本框 27650"/>
          <p:cNvSpPr txBox="1"/>
          <p:nvPr/>
        </p:nvSpPr>
        <p:spPr>
          <a:xfrm>
            <a:off x="941388" y="223838"/>
            <a:ext cx="7531100" cy="584200"/>
          </a:xfrm>
          <a:prstGeom prst="rect">
            <a:avLst/>
          </a:prstGeom>
          <a:solidFill>
            <a:schemeClr val="bg1"/>
          </a:solid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solidFill>
                  <a:srgbClr val="001D2E"/>
                </a:solidFill>
                <a:latin typeface="Times New Roman" panose="02020603050405020304" pitchFamily="18" charset="0"/>
              </a:rPr>
              <a:t>小结：杂化轨道的类型与分子的空间构型</a:t>
            </a:r>
            <a:endParaRPr lang="zh-CN" altLang="en-US" b="1" dirty="0">
              <a:solidFill>
                <a:srgbClr val="001D2E"/>
              </a:solidFill>
              <a:latin typeface="Times New Roman" panose="02020603050405020304" pitchFamily="18" charset="0"/>
            </a:endParaRPr>
          </a:p>
        </p:txBody>
      </p:sp>
      <p:sp>
        <p:nvSpPr>
          <p:cNvPr id="27652" name="文本框 27651"/>
          <p:cNvSpPr txBox="1"/>
          <p:nvPr/>
        </p:nvSpPr>
        <p:spPr>
          <a:xfrm>
            <a:off x="995363" y="5934075"/>
            <a:ext cx="16065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001D2E"/>
                </a:solidFill>
                <a:latin typeface="Times New Roman" panose="02020603050405020304" pitchFamily="18" charset="0"/>
              </a:rPr>
              <a:t>中心原子</a:t>
            </a:r>
            <a:endParaRPr lang="zh-CN" altLang="en-US" sz="2800" dirty="0">
              <a:solidFill>
                <a:srgbClr val="001D2E"/>
              </a:solidFill>
              <a:latin typeface="Times New Roman" panose="02020603050405020304" pitchFamily="18" charset="0"/>
            </a:endParaRPr>
          </a:p>
        </p:txBody>
      </p:sp>
      <p:sp>
        <p:nvSpPr>
          <p:cNvPr id="27669" name="直接连接符 27668"/>
          <p:cNvSpPr/>
          <p:nvPr/>
        </p:nvSpPr>
        <p:spPr>
          <a:xfrm>
            <a:off x="3205163" y="3876675"/>
            <a:ext cx="609600" cy="0"/>
          </a:xfrm>
          <a:prstGeom prst="line">
            <a:avLst/>
          </a:prstGeom>
          <a:ln w="9525" cap="flat" cmpd="sng">
            <a:solidFill>
              <a:schemeClr val="tx1"/>
            </a:solidFill>
            <a:prstDash val="solid"/>
            <a:headEnd type="none" w="med" len="med"/>
            <a:tailEnd type="none" w="med" len="med"/>
          </a:ln>
        </p:spPr>
      </p:sp>
      <p:grpSp>
        <p:nvGrpSpPr>
          <p:cNvPr id="27724" name="组合 27723"/>
          <p:cNvGrpSpPr/>
          <p:nvPr/>
        </p:nvGrpSpPr>
        <p:grpSpPr>
          <a:xfrm>
            <a:off x="7878763" y="3724275"/>
            <a:ext cx="204787" cy="381000"/>
            <a:chOff x="5008" y="2256"/>
            <a:chExt cx="129" cy="240"/>
          </a:xfrm>
        </p:grpSpPr>
        <p:sp>
          <p:nvSpPr>
            <p:cNvPr id="120884" name="直接连接符 27672"/>
            <p:cNvSpPr/>
            <p:nvPr/>
          </p:nvSpPr>
          <p:spPr>
            <a:xfrm rot="1838125">
              <a:off x="5136" y="2256"/>
              <a:ext cx="1" cy="240"/>
            </a:xfrm>
            <a:prstGeom prst="line">
              <a:avLst/>
            </a:prstGeom>
            <a:ln w="9525" cap="flat" cmpd="sng">
              <a:solidFill>
                <a:schemeClr val="tx1"/>
              </a:solidFill>
              <a:prstDash val="solid"/>
              <a:headEnd type="none" w="med" len="med"/>
              <a:tailEnd type="none" w="med" len="med"/>
            </a:ln>
          </p:spPr>
        </p:sp>
        <p:sp>
          <p:nvSpPr>
            <p:cNvPr id="120885" name="直接连接符 27674"/>
            <p:cNvSpPr/>
            <p:nvPr/>
          </p:nvSpPr>
          <p:spPr>
            <a:xfrm rot="-2189160">
              <a:off x="5008" y="2256"/>
              <a:ext cx="1" cy="240"/>
            </a:xfrm>
            <a:prstGeom prst="line">
              <a:avLst/>
            </a:prstGeom>
            <a:ln w="9525" cap="flat" cmpd="sng">
              <a:solidFill>
                <a:schemeClr val="tx1"/>
              </a:solidFill>
              <a:prstDash val="solid"/>
              <a:headEnd type="none" w="med" len="med"/>
              <a:tailEnd type="none" w="med" len="med"/>
            </a:ln>
          </p:spPr>
        </p:sp>
      </p:grpSp>
      <p:grpSp>
        <p:nvGrpSpPr>
          <p:cNvPr id="27723" name="组合 27722"/>
          <p:cNvGrpSpPr/>
          <p:nvPr/>
        </p:nvGrpSpPr>
        <p:grpSpPr>
          <a:xfrm>
            <a:off x="2747963" y="5659438"/>
            <a:ext cx="5789612" cy="1036637"/>
            <a:chOff x="1776" y="3475"/>
            <a:chExt cx="3647" cy="653"/>
          </a:xfrm>
        </p:grpSpPr>
        <p:sp>
          <p:nvSpPr>
            <p:cNvPr id="120878" name="文本框 27691"/>
            <p:cNvSpPr txBox="1"/>
            <p:nvPr/>
          </p:nvSpPr>
          <p:spPr>
            <a:xfrm>
              <a:off x="1776" y="3475"/>
              <a:ext cx="860"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Be</a:t>
              </a:r>
              <a:r>
                <a:rPr lang="en-US" altLang="zh-CN" sz="2400" dirty="0">
                  <a:solidFill>
                    <a:srgbClr val="001D2E"/>
                  </a:solidFill>
                  <a:latin typeface="Times New Roman" panose="02020603050405020304" pitchFamily="18" charset="0"/>
                </a:rPr>
                <a:t>(ⅡA)</a:t>
              </a:r>
              <a:endParaRPr lang="en-US" altLang="zh-CN" sz="2400" dirty="0">
                <a:solidFill>
                  <a:srgbClr val="001D2E"/>
                </a:solidFill>
                <a:latin typeface="Times New Roman" panose="02020603050405020304" pitchFamily="18" charset="0"/>
              </a:endParaRPr>
            </a:p>
          </p:txBody>
        </p:sp>
        <p:sp>
          <p:nvSpPr>
            <p:cNvPr id="120879" name="文本框 27692"/>
            <p:cNvSpPr txBox="1"/>
            <p:nvPr/>
          </p:nvSpPr>
          <p:spPr>
            <a:xfrm>
              <a:off x="2640" y="3475"/>
              <a:ext cx="746"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B</a:t>
              </a:r>
              <a:r>
                <a:rPr lang="en-US" altLang="zh-CN" sz="2400" dirty="0">
                  <a:solidFill>
                    <a:srgbClr val="001D2E"/>
                  </a:solidFill>
                  <a:latin typeface="Times New Roman" panose="02020603050405020304" pitchFamily="18" charset="0"/>
                </a:rPr>
                <a:t>(ⅢA)</a:t>
              </a:r>
              <a:endParaRPr lang="en-US" altLang="zh-CN" sz="2400" dirty="0">
                <a:solidFill>
                  <a:srgbClr val="001D2E"/>
                </a:solidFill>
                <a:latin typeface="Times New Roman" panose="02020603050405020304" pitchFamily="18" charset="0"/>
              </a:endParaRPr>
            </a:p>
          </p:txBody>
        </p:sp>
        <p:sp>
          <p:nvSpPr>
            <p:cNvPr id="120880" name="文本框 27693"/>
            <p:cNvSpPr txBox="1"/>
            <p:nvPr/>
          </p:nvSpPr>
          <p:spPr>
            <a:xfrm>
              <a:off x="3408" y="3523"/>
              <a:ext cx="575" cy="5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C,Si</a:t>
              </a:r>
              <a:endParaRPr lang="en-US" altLang="zh-CN" dirty="0">
                <a:solidFill>
                  <a:srgbClr val="001D2E"/>
                </a:solidFill>
                <a:latin typeface="Times New Roman" panose="02020603050405020304" pitchFamily="18" charset="0"/>
              </a:endParaRPr>
            </a:p>
            <a:p>
              <a:pPr marL="0" lvl="0" indent="0" eaLnBrk="1" hangingPunct="1">
                <a:spcBef>
                  <a:spcPct val="0"/>
                </a:spcBef>
                <a:buClrTx/>
                <a:buSzTx/>
                <a:buFontTx/>
                <a:buNone/>
              </a:pPr>
              <a:r>
                <a:rPr lang="en-US" altLang="zh-CN" sz="2400" dirty="0">
                  <a:solidFill>
                    <a:srgbClr val="001D2E"/>
                  </a:solidFill>
                  <a:latin typeface="Times New Roman" panose="02020603050405020304" pitchFamily="18" charset="0"/>
                </a:rPr>
                <a:t>(ⅣA)</a:t>
              </a:r>
              <a:endParaRPr lang="en-US" altLang="zh-CN" sz="2400" dirty="0">
                <a:solidFill>
                  <a:srgbClr val="001D2E"/>
                </a:solidFill>
                <a:latin typeface="Times New Roman" panose="02020603050405020304" pitchFamily="18" charset="0"/>
              </a:endParaRPr>
            </a:p>
          </p:txBody>
        </p:sp>
        <p:sp>
          <p:nvSpPr>
            <p:cNvPr id="120881" name="文本框 27694"/>
            <p:cNvSpPr txBox="1"/>
            <p:nvPr/>
          </p:nvSpPr>
          <p:spPr>
            <a:xfrm>
              <a:off x="4176" y="3523"/>
              <a:ext cx="575" cy="5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N,P</a:t>
              </a:r>
              <a:endParaRPr lang="en-US" altLang="zh-CN" dirty="0">
                <a:solidFill>
                  <a:srgbClr val="001D2E"/>
                </a:solidFill>
                <a:latin typeface="Times New Roman" panose="02020603050405020304" pitchFamily="18" charset="0"/>
              </a:endParaRPr>
            </a:p>
            <a:p>
              <a:pPr marL="0" lvl="0" indent="0" eaLnBrk="1" hangingPunct="1">
                <a:spcBef>
                  <a:spcPct val="0"/>
                </a:spcBef>
                <a:buClrTx/>
                <a:buSzTx/>
                <a:buFontTx/>
                <a:buNone/>
              </a:pPr>
              <a:r>
                <a:rPr lang="en-US" altLang="zh-CN" sz="2400" dirty="0">
                  <a:solidFill>
                    <a:srgbClr val="001D2E"/>
                  </a:solidFill>
                  <a:latin typeface="Times New Roman" panose="02020603050405020304" pitchFamily="18" charset="0"/>
                </a:rPr>
                <a:t>(ⅤA)</a:t>
              </a:r>
              <a:endParaRPr lang="en-US" altLang="zh-CN" sz="2400" dirty="0">
                <a:solidFill>
                  <a:srgbClr val="001D2E"/>
                </a:solidFill>
                <a:latin typeface="Times New Roman" panose="02020603050405020304" pitchFamily="18" charset="0"/>
              </a:endParaRPr>
            </a:p>
          </p:txBody>
        </p:sp>
        <p:sp>
          <p:nvSpPr>
            <p:cNvPr id="120882" name="文本框 27695"/>
            <p:cNvSpPr txBox="1"/>
            <p:nvPr/>
          </p:nvSpPr>
          <p:spPr>
            <a:xfrm>
              <a:off x="4848" y="3504"/>
              <a:ext cx="575" cy="59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O,S</a:t>
              </a:r>
              <a:endParaRPr lang="en-US" altLang="zh-CN" dirty="0">
                <a:solidFill>
                  <a:srgbClr val="001D2E"/>
                </a:solidFill>
                <a:latin typeface="Times New Roman" panose="02020603050405020304" pitchFamily="18" charset="0"/>
              </a:endParaRPr>
            </a:p>
            <a:p>
              <a:pPr marL="0" lvl="0" indent="0" eaLnBrk="1" hangingPunct="1">
                <a:spcBef>
                  <a:spcPct val="0"/>
                </a:spcBef>
                <a:buClrTx/>
                <a:buSzTx/>
                <a:buFontTx/>
                <a:buNone/>
              </a:pPr>
              <a:r>
                <a:rPr lang="en-US" altLang="zh-CN" sz="2400" dirty="0">
                  <a:solidFill>
                    <a:srgbClr val="001D2E"/>
                  </a:solidFill>
                  <a:latin typeface="Times New Roman" panose="02020603050405020304" pitchFamily="18" charset="0"/>
                </a:rPr>
                <a:t>(ⅥA)</a:t>
              </a:r>
              <a:endParaRPr lang="en-US" altLang="zh-CN" sz="2400" dirty="0">
                <a:solidFill>
                  <a:srgbClr val="001D2E"/>
                </a:solidFill>
                <a:latin typeface="Times New Roman" panose="02020603050405020304" pitchFamily="18" charset="0"/>
              </a:endParaRPr>
            </a:p>
          </p:txBody>
        </p:sp>
        <p:sp>
          <p:nvSpPr>
            <p:cNvPr id="120883" name="文本框 27696"/>
            <p:cNvSpPr txBox="1"/>
            <p:nvPr/>
          </p:nvSpPr>
          <p:spPr>
            <a:xfrm>
              <a:off x="1776" y="3763"/>
              <a:ext cx="877"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Hg</a:t>
              </a:r>
              <a:r>
                <a:rPr lang="en-US" altLang="zh-CN" sz="2400" dirty="0">
                  <a:solidFill>
                    <a:srgbClr val="001D2E"/>
                  </a:solidFill>
                  <a:latin typeface="Times New Roman" panose="02020603050405020304" pitchFamily="18" charset="0"/>
                </a:rPr>
                <a:t>(ⅡB)</a:t>
              </a:r>
              <a:endParaRPr lang="en-US" altLang="zh-CN" sz="2400" dirty="0">
                <a:solidFill>
                  <a:srgbClr val="001D2E"/>
                </a:solidFill>
                <a:latin typeface="Times New Roman" panose="02020603050405020304" pitchFamily="18" charset="0"/>
              </a:endParaRPr>
            </a:p>
          </p:txBody>
        </p:sp>
      </p:grpSp>
      <p:grpSp>
        <p:nvGrpSpPr>
          <p:cNvPr id="27722" name="组合 27721"/>
          <p:cNvGrpSpPr/>
          <p:nvPr/>
        </p:nvGrpSpPr>
        <p:grpSpPr>
          <a:xfrm>
            <a:off x="2900363" y="4745038"/>
            <a:ext cx="5616575" cy="1119187"/>
            <a:chOff x="1872" y="2899"/>
            <a:chExt cx="3538" cy="705"/>
          </a:xfrm>
        </p:grpSpPr>
        <p:graphicFrame>
          <p:nvGraphicFramePr>
            <p:cNvPr id="120868" name="对象 27682"/>
            <p:cNvGraphicFramePr/>
            <p:nvPr/>
          </p:nvGraphicFramePr>
          <p:xfrm>
            <a:off x="1872" y="2928"/>
            <a:ext cx="674" cy="347"/>
          </p:xfrm>
          <a:graphic>
            <a:graphicData uri="http://schemas.openxmlformats.org/presentationml/2006/ole">
              <mc:AlternateContent xmlns:mc="http://schemas.openxmlformats.org/markup-compatibility/2006">
                <mc:Choice xmlns:v="urn:schemas-microsoft-com:vml" Requires="v">
                  <p:oleObj spid="_x0000_s3109" name="" r:id="rId1" imgW="418465" imgH="215900" progId="Equation.3">
                    <p:embed/>
                  </p:oleObj>
                </mc:Choice>
                <mc:Fallback>
                  <p:oleObj name="" r:id="rId1" imgW="418465" imgH="215900" progId="Equation.3">
                    <p:embed/>
                    <p:pic>
                      <p:nvPicPr>
                        <p:cNvPr id="0" name="图片 3108"/>
                        <p:cNvPicPr/>
                        <p:nvPr/>
                      </p:nvPicPr>
                      <p:blipFill>
                        <a:blip r:embed="rId2"/>
                        <a:stretch>
                          <a:fillRect/>
                        </a:stretch>
                      </p:blipFill>
                      <p:spPr>
                        <a:xfrm>
                          <a:off x="1872" y="2928"/>
                          <a:ext cx="674" cy="347"/>
                        </a:xfrm>
                        <a:prstGeom prst="rect">
                          <a:avLst/>
                        </a:prstGeom>
                        <a:noFill/>
                        <a:ln w="38100">
                          <a:noFill/>
                          <a:miter/>
                        </a:ln>
                      </p:spPr>
                    </p:pic>
                  </p:oleObj>
                </mc:Fallback>
              </mc:AlternateContent>
            </a:graphicData>
          </a:graphic>
        </p:graphicFrame>
        <p:graphicFrame>
          <p:nvGraphicFramePr>
            <p:cNvPr id="120869" name="对象 27683"/>
            <p:cNvGraphicFramePr/>
            <p:nvPr/>
          </p:nvGraphicFramePr>
          <p:xfrm>
            <a:off x="1872" y="3187"/>
            <a:ext cx="720" cy="362"/>
          </p:xfrm>
          <a:graphic>
            <a:graphicData uri="http://schemas.openxmlformats.org/presentationml/2006/ole">
              <mc:AlternateContent xmlns:mc="http://schemas.openxmlformats.org/markup-compatibility/2006">
                <mc:Choice xmlns:v="urn:schemas-microsoft-com:vml" Requires="v">
                  <p:oleObj spid="_x0000_s3110" name="" r:id="rId3" imgW="431165" imgH="215900" progId="Equation.3">
                    <p:embed/>
                  </p:oleObj>
                </mc:Choice>
                <mc:Fallback>
                  <p:oleObj name="" r:id="rId3" imgW="431165" imgH="215900" progId="Equation.3">
                    <p:embed/>
                    <p:pic>
                      <p:nvPicPr>
                        <p:cNvPr id="0" name="图片 3109"/>
                        <p:cNvPicPr/>
                        <p:nvPr/>
                      </p:nvPicPr>
                      <p:blipFill>
                        <a:blip r:embed="rId4"/>
                        <a:stretch>
                          <a:fillRect/>
                        </a:stretch>
                      </p:blipFill>
                      <p:spPr>
                        <a:xfrm>
                          <a:off x="1872" y="3187"/>
                          <a:ext cx="720" cy="362"/>
                        </a:xfrm>
                        <a:prstGeom prst="rect">
                          <a:avLst/>
                        </a:prstGeom>
                        <a:noFill/>
                        <a:ln w="38100">
                          <a:noFill/>
                          <a:miter/>
                        </a:ln>
                      </p:spPr>
                    </p:pic>
                  </p:oleObj>
                </mc:Fallback>
              </mc:AlternateContent>
            </a:graphicData>
          </a:graphic>
        </p:graphicFrame>
        <p:graphicFrame>
          <p:nvGraphicFramePr>
            <p:cNvPr id="120870" name="对象 27684"/>
            <p:cNvGraphicFramePr/>
            <p:nvPr/>
          </p:nvGraphicFramePr>
          <p:xfrm>
            <a:off x="4128" y="3187"/>
            <a:ext cx="528" cy="402"/>
          </p:xfrm>
          <a:graphic>
            <a:graphicData uri="http://schemas.openxmlformats.org/presentationml/2006/ole">
              <mc:AlternateContent xmlns:mc="http://schemas.openxmlformats.org/markup-compatibility/2006">
                <mc:Choice xmlns:v="urn:schemas-microsoft-com:vml" Requires="v">
                  <p:oleObj spid="_x0000_s3106" name="" r:id="rId5" imgW="304800" imgH="228600" progId="Equation.3">
                    <p:embed/>
                  </p:oleObj>
                </mc:Choice>
                <mc:Fallback>
                  <p:oleObj name="" r:id="rId5" imgW="304800" imgH="228600" progId="Equation.3">
                    <p:embed/>
                    <p:pic>
                      <p:nvPicPr>
                        <p:cNvPr id="0" name="图片 3105"/>
                        <p:cNvPicPr/>
                        <p:nvPr/>
                      </p:nvPicPr>
                      <p:blipFill>
                        <a:blip r:embed="rId6"/>
                        <a:stretch>
                          <a:fillRect/>
                        </a:stretch>
                      </p:blipFill>
                      <p:spPr>
                        <a:xfrm>
                          <a:off x="4128" y="3187"/>
                          <a:ext cx="528" cy="402"/>
                        </a:xfrm>
                        <a:prstGeom prst="rect">
                          <a:avLst/>
                        </a:prstGeom>
                        <a:noFill/>
                        <a:ln w="38100">
                          <a:noFill/>
                          <a:miter/>
                        </a:ln>
                      </p:spPr>
                    </p:pic>
                  </p:oleObj>
                </mc:Fallback>
              </mc:AlternateContent>
            </a:graphicData>
          </a:graphic>
        </p:graphicFrame>
        <p:graphicFrame>
          <p:nvGraphicFramePr>
            <p:cNvPr id="120871" name="对象 27685"/>
            <p:cNvGraphicFramePr/>
            <p:nvPr/>
          </p:nvGraphicFramePr>
          <p:xfrm>
            <a:off x="3312" y="2914"/>
            <a:ext cx="527" cy="361"/>
          </p:xfrm>
          <a:graphic>
            <a:graphicData uri="http://schemas.openxmlformats.org/presentationml/2006/ole">
              <mc:AlternateContent xmlns:mc="http://schemas.openxmlformats.org/markup-compatibility/2006">
                <mc:Choice xmlns:v="urn:schemas-microsoft-com:vml" Requires="v">
                  <p:oleObj spid="_x0000_s3107" name="" r:id="rId7" imgW="316865" imgH="215900" progId="Equation.3">
                    <p:embed/>
                  </p:oleObj>
                </mc:Choice>
                <mc:Fallback>
                  <p:oleObj name="" r:id="rId7" imgW="316865" imgH="215900" progId="Equation.3">
                    <p:embed/>
                    <p:pic>
                      <p:nvPicPr>
                        <p:cNvPr id="0" name="图片 3106"/>
                        <p:cNvPicPr/>
                        <p:nvPr/>
                      </p:nvPicPr>
                      <p:blipFill>
                        <a:blip r:embed="rId8"/>
                        <a:stretch>
                          <a:fillRect/>
                        </a:stretch>
                      </p:blipFill>
                      <p:spPr>
                        <a:xfrm>
                          <a:off x="3312" y="2914"/>
                          <a:ext cx="527" cy="361"/>
                        </a:xfrm>
                        <a:prstGeom prst="rect">
                          <a:avLst/>
                        </a:prstGeom>
                        <a:noFill/>
                        <a:ln w="38100">
                          <a:noFill/>
                          <a:miter/>
                        </a:ln>
                      </p:spPr>
                    </p:pic>
                  </p:oleObj>
                </mc:Fallback>
              </mc:AlternateContent>
            </a:graphicData>
          </a:graphic>
        </p:graphicFrame>
        <p:graphicFrame>
          <p:nvGraphicFramePr>
            <p:cNvPr id="120872" name="对象 27686"/>
            <p:cNvGraphicFramePr/>
            <p:nvPr/>
          </p:nvGraphicFramePr>
          <p:xfrm>
            <a:off x="2688" y="2899"/>
            <a:ext cx="441" cy="384"/>
          </p:xfrm>
          <a:graphic>
            <a:graphicData uri="http://schemas.openxmlformats.org/presentationml/2006/ole">
              <mc:AlternateContent xmlns:mc="http://schemas.openxmlformats.org/markup-compatibility/2006">
                <mc:Choice xmlns:v="urn:schemas-microsoft-com:vml" Requires="v">
                  <p:oleObj spid="_x0000_s3104" name="" r:id="rId9" imgW="266065" imgH="228600" progId="Equation.3">
                    <p:embed/>
                  </p:oleObj>
                </mc:Choice>
                <mc:Fallback>
                  <p:oleObj name="" r:id="rId9" imgW="266065" imgH="228600" progId="Equation.3">
                    <p:embed/>
                    <p:pic>
                      <p:nvPicPr>
                        <p:cNvPr id="0" name="图片 3103"/>
                        <p:cNvPicPr/>
                        <p:nvPr/>
                      </p:nvPicPr>
                      <p:blipFill>
                        <a:blip r:embed="rId10"/>
                        <a:stretch>
                          <a:fillRect/>
                        </a:stretch>
                      </p:blipFill>
                      <p:spPr>
                        <a:xfrm>
                          <a:off x="2688" y="2899"/>
                          <a:ext cx="441" cy="384"/>
                        </a:xfrm>
                        <a:prstGeom prst="rect">
                          <a:avLst/>
                        </a:prstGeom>
                        <a:noFill/>
                        <a:ln w="38100">
                          <a:noFill/>
                          <a:miter/>
                        </a:ln>
                      </p:spPr>
                    </p:pic>
                  </p:oleObj>
                </mc:Fallback>
              </mc:AlternateContent>
            </a:graphicData>
          </a:graphic>
        </p:graphicFrame>
        <p:graphicFrame>
          <p:nvGraphicFramePr>
            <p:cNvPr id="120873" name="对象 27687"/>
            <p:cNvGraphicFramePr/>
            <p:nvPr/>
          </p:nvGraphicFramePr>
          <p:xfrm>
            <a:off x="3312" y="3187"/>
            <a:ext cx="616" cy="361"/>
          </p:xfrm>
          <a:graphic>
            <a:graphicData uri="http://schemas.openxmlformats.org/presentationml/2006/ole">
              <mc:AlternateContent xmlns:mc="http://schemas.openxmlformats.org/markup-compatibility/2006">
                <mc:Choice xmlns:v="urn:schemas-microsoft-com:vml" Requires="v">
                  <p:oleObj spid="_x0000_s3111" name="" r:id="rId11" imgW="367665" imgH="215900" progId="Equation.3">
                    <p:embed/>
                  </p:oleObj>
                </mc:Choice>
                <mc:Fallback>
                  <p:oleObj name="" r:id="rId11" imgW="367665" imgH="215900" progId="Equation.3">
                    <p:embed/>
                    <p:pic>
                      <p:nvPicPr>
                        <p:cNvPr id="0" name="图片 3110"/>
                        <p:cNvPicPr/>
                        <p:nvPr/>
                      </p:nvPicPr>
                      <p:blipFill>
                        <a:blip r:embed="rId12"/>
                        <a:stretch>
                          <a:fillRect/>
                        </a:stretch>
                      </p:blipFill>
                      <p:spPr>
                        <a:xfrm>
                          <a:off x="3312" y="3187"/>
                          <a:ext cx="616" cy="361"/>
                        </a:xfrm>
                        <a:prstGeom prst="rect">
                          <a:avLst/>
                        </a:prstGeom>
                        <a:noFill/>
                        <a:ln w="38100">
                          <a:noFill/>
                          <a:miter/>
                        </a:ln>
                      </p:spPr>
                    </p:pic>
                  </p:oleObj>
                </mc:Fallback>
              </mc:AlternateContent>
            </a:graphicData>
          </a:graphic>
        </p:graphicFrame>
        <p:graphicFrame>
          <p:nvGraphicFramePr>
            <p:cNvPr id="120874" name="对象 27688"/>
            <p:cNvGraphicFramePr/>
            <p:nvPr/>
          </p:nvGraphicFramePr>
          <p:xfrm>
            <a:off x="2688" y="3187"/>
            <a:ext cx="528" cy="370"/>
          </p:xfrm>
          <a:graphic>
            <a:graphicData uri="http://schemas.openxmlformats.org/presentationml/2006/ole">
              <mc:AlternateContent xmlns:mc="http://schemas.openxmlformats.org/markup-compatibility/2006">
                <mc:Choice xmlns:v="urn:schemas-microsoft-com:vml" Requires="v">
                  <p:oleObj spid="_x0000_s3105" name="" r:id="rId13" imgW="342900" imgH="228600" progId="Equation.3">
                    <p:embed/>
                  </p:oleObj>
                </mc:Choice>
                <mc:Fallback>
                  <p:oleObj name="" r:id="rId13" imgW="342900" imgH="228600" progId="Equation.3">
                    <p:embed/>
                    <p:pic>
                      <p:nvPicPr>
                        <p:cNvPr id="0" name="图片 3104"/>
                        <p:cNvPicPr/>
                        <p:nvPr/>
                      </p:nvPicPr>
                      <p:blipFill>
                        <a:blip r:embed="rId14"/>
                        <a:stretch>
                          <a:fillRect/>
                        </a:stretch>
                      </p:blipFill>
                      <p:spPr>
                        <a:xfrm>
                          <a:off x="2688" y="3187"/>
                          <a:ext cx="528" cy="370"/>
                        </a:xfrm>
                        <a:prstGeom prst="rect">
                          <a:avLst/>
                        </a:prstGeom>
                        <a:noFill/>
                        <a:ln w="38100">
                          <a:noFill/>
                          <a:miter/>
                        </a:ln>
                      </p:spPr>
                    </p:pic>
                  </p:oleObj>
                </mc:Fallback>
              </mc:AlternateContent>
            </a:graphicData>
          </a:graphic>
        </p:graphicFrame>
        <p:graphicFrame>
          <p:nvGraphicFramePr>
            <p:cNvPr id="120875" name="对象 27689"/>
            <p:cNvGraphicFramePr/>
            <p:nvPr/>
          </p:nvGraphicFramePr>
          <p:xfrm>
            <a:off x="4128" y="2899"/>
            <a:ext cx="538" cy="376"/>
          </p:xfrm>
          <a:graphic>
            <a:graphicData uri="http://schemas.openxmlformats.org/presentationml/2006/ole">
              <mc:AlternateContent xmlns:mc="http://schemas.openxmlformats.org/markup-compatibility/2006">
                <mc:Choice xmlns:v="urn:schemas-microsoft-com:vml" Requires="v">
                  <p:oleObj spid="_x0000_s3113" name="" r:id="rId15" imgW="330200" imgH="228600" progId="Equation.3">
                    <p:embed/>
                  </p:oleObj>
                </mc:Choice>
                <mc:Fallback>
                  <p:oleObj name="" r:id="rId15" imgW="330200" imgH="228600" progId="Equation.3">
                    <p:embed/>
                    <p:pic>
                      <p:nvPicPr>
                        <p:cNvPr id="0" name="图片 3112"/>
                        <p:cNvPicPr/>
                        <p:nvPr/>
                      </p:nvPicPr>
                      <p:blipFill>
                        <a:blip r:embed="rId16"/>
                        <a:stretch>
                          <a:fillRect/>
                        </a:stretch>
                      </p:blipFill>
                      <p:spPr>
                        <a:xfrm>
                          <a:off x="4128" y="2899"/>
                          <a:ext cx="538" cy="376"/>
                        </a:xfrm>
                        <a:prstGeom prst="rect">
                          <a:avLst/>
                        </a:prstGeom>
                        <a:noFill/>
                        <a:ln w="38100">
                          <a:noFill/>
                          <a:miter/>
                        </a:ln>
                      </p:spPr>
                    </p:pic>
                  </p:oleObj>
                </mc:Fallback>
              </mc:AlternateContent>
            </a:graphicData>
          </a:graphic>
        </p:graphicFrame>
        <p:graphicFrame>
          <p:nvGraphicFramePr>
            <p:cNvPr id="120876" name="对象 27690"/>
            <p:cNvGraphicFramePr/>
            <p:nvPr/>
          </p:nvGraphicFramePr>
          <p:xfrm>
            <a:off x="4914" y="3235"/>
            <a:ext cx="452" cy="369"/>
          </p:xfrm>
          <a:graphic>
            <a:graphicData uri="http://schemas.openxmlformats.org/presentationml/2006/ole">
              <mc:AlternateContent xmlns:mc="http://schemas.openxmlformats.org/markup-compatibility/2006">
                <mc:Choice xmlns:v="urn:schemas-microsoft-com:vml" Requires="v">
                  <p:oleObj spid="_x0000_s3112" name="" r:id="rId17" imgW="291465" imgH="215900" progId="Equation.3">
                    <p:embed/>
                  </p:oleObj>
                </mc:Choice>
                <mc:Fallback>
                  <p:oleObj name="" r:id="rId17" imgW="291465" imgH="215900" progId="Equation.3">
                    <p:embed/>
                    <p:pic>
                      <p:nvPicPr>
                        <p:cNvPr id="0" name="图片 3111"/>
                        <p:cNvPicPr/>
                        <p:nvPr/>
                      </p:nvPicPr>
                      <p:blipFill>
                        <a:blip r:embed="rId18"/>
                        <a:stretch>
                          <a:fillRect/>
                        </a:stretch>
                      </p:blipFill>
                      <p:spPr>
                        <a:xfrm>
                          <a:off x="4914" y="3235"/>
                          <a:ext cx="452" cy="369"/>
                        </a:xfrm>
                        <a:prstGeom prst="rect">
                          <a:avLst/>
                        </a:prstGeom>
                        <a:noFill/>
                        <a:ln w="38100">
                          <a:noFill/>
                          <a:miter/>
                        </a:ln>
                      </p:spPr>
                    </p:pic>
                  </p:oleObj>
                </mc:Fallback>
              </mc:AlternateContent>
            </a:graphicData>
          </a:graphic>
        </p:graphicFrame>
        <p:graphicFrame>
          <p:nvGraphicFramePr>
            <p:cNvPr id="120877" name="对象 27697"/>
            <p:cNvGraphicFramePr/>
            <p:nvPr/>
          </p:nvGraphicFramePr>
          <p:xfrm>
            <a:off x="4896" y="2899"/>
            <a:ext cx="514" cy="369"/>
          </p:xfrm>
          <a:graphic>
            <a:graphicData uri="http://schemas.openxmlformats.org/presentationml/2006/ole">
              <mc:AlternateContent xmlns:mc="http://schemas.openxmlformats.org/markup-compatibility/2006">
                <mc:Choice xmlns:v="urn:schemas-microsoft-com:vml" Requires="v">
                  <p:oleObj spid="_x0000_s3108" name="" r:id="rId19" imgW="329565" imgH="215900" progId="Equation.3">
                    <p:embed/>
                  </p:oleObj>
                </mc:Choice>
                <mc:Fallback>
                  <p:oleObj name="" r:id="rId19" imgW="329565" imgH="215900" progId="Equation.3">
                    <p:embed/>
                    <p:pic>
                      <p:nvPicPr>
                        <p:cNvPr id="0" name="图片 3107"/>
                        <p:cNvPicPr/>
                        <p:nvPr/>
                      </p:nvPicPr>
                      <p:blipFill>
                        <a:blip r:embed="rId20"/>
                        <a:stretch>
                          <a:fillRect/>
                        </a:stretch>
                      </p:blipFill>
                      <p:spPr>
                        <a:xfrm>
                          <a:off x="4896" y="2899"/>
                          <a:ext cx="514" cy="369"/>
                        </a:xfrm>
                        <a:prstGeom prst="rect">
                          <a:avLst/>
                        </a:prstGeom>
                        <a:noFill/>
                        <a:ln w="38100">
                          <a:noFill/>
                          <a:miter/>
                        </a:ln>
                      </p:spPr>
                    </p:pic>
                  </p:oleObj>
                </mc:Fallback>
              </mc:AlternateContent>
            </a:graphicData>
          </a:graphic>
        </p:graphicFrame>
      </p:grpSp>
      <p:sp>
        <p:nvSpPr>
          <p:cNvPr id="27700" name="文本框 27699"/>
          <p:cNvSpPr txBox="1"/>
          <p:nvPr/>
        </p:nvSpPr>
        <p:spPr>
          <a:xfrm>
            <a:off x="2976563" y="4257675"/>
            <a:ext cx="5638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solidFill>
                  <a:srgbClr val="001D2E"/>
                </a:solidFill>
                <a:latin typeface="Times New Roman" panose="02020603050405020304" pitchFamily="18" charset="0"/>
              </a:rPr>
              <a:t>直线形  三角形   四面体    三角锥     </a:t>
            </a:r>
            <a:r>
              <a:rPr lang="en-US" altLang="zh-CN" sz="2400" dirty="0">
                <a:solidFill>
                  <a:srgbClr val="001D2E"/>
                </a:solidFill>
                <a:latin typeface="Times New Roman" panose="02020603050405020304" pitchFamily="18" charset="0"/>
              </a:rPr>
              <a:t>V</a:t>
            </a:r>
            <a:r>
              <a:rPr lang="zh-CN" altLang="en-US" sz="2400" dirty="0">
                <a:solidFill>
                  <a:srgbClr val="001D2E"/>
                </a:solidFill>
                <a:latin typeface="Times New Roman" panose="02020603050405020304" pitchFamily="18" charset="0"/>
              </a:rPr>
              <a:t>型</a:t>
            </a:r>
            <a:endParaRPr lang="zh-CN" altLang="en-US" sz="2400" dirty="0">
              <a:solidFill>
                <a:srgbClr val="001D2E"/>
              </a:solidFill>
              <a:latin typeface="Times New Roman" panose="02020603050405020304" pitchFamily="18" charset="0"/>
            </a:endParaRPr>
          </a:p>
        </p:txBody>
      </p:sp>
      <p:sp>
        <p:nvSpPr>
          <p:cNvPr id="27701" name="矩形 27700"/>
          <p:cNvSpPr/>
          <p:nvPr/>
        </p:nvSpPr>
        <p:spPr>
          <a:xfrm>
            <a:off x="698500" y="1223963"/>
            <a:ext cx="8410575" cy="5222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001D2E"/>
                </a:solidFill>
                <a:latin typeface="Times New Roman" panose="02020603050405020304" pitchFamily="18" charset="0"/>
              </a:rPr>
              <a:t>杂化轨道类型    </a:t>
            </a:r>
            <a:r>
              <a:rPr lang="en-US" altLang="zh-CN" sz="2800" dirty="0">
                <a:solidFill>
                  <a:srgbClr val="001D2E"/>
                </a:solidFill>
                <a:latin typeface="Times New Roman" panose="02020603050405020304" pitchFamily="18" charset="0"/>
              </a:rPr>
              <a:t>sp       sp</a:t>
            </a:r>
            <a:r>
              <a:rPr lang="en-US" altLang="zh-CN" sz="2800" baseline="30000" dirty="0">
                <a:solidFill>
                  <a:srgbClr val="001D2E"/>
                </a:solidFill>
                <a:latin typeface="Times New Roman" panose="02020603050405020304" pitchFamily="18" charset="0"/>
              </a:rPr>
              <a:t>2</a:t>
            </a:r>
            <a:r>
              <a:rPr lang="en-US" altLang="zh-CN" sz="2800" dirty="0">
                <a:solidFill>
                  <a:srgbClr val="001D2E"/>
                </a:solidFill>
                <a:latin typeface="Times New Roman" panose="02020603050405020304" pitchFamily="18" charset="0"/>
              </a:rPr>
              <a:t>        sp</a:t>
            </a:r>
            <a:r>
              <a:rPr lang="en-US" altLang="zh-CN" sz="2800" baseline="30000" dirty="0">
                <a:solidFill>
                  <a:srgbClr val="001D2E"/>
                </a:solidFill>
                <a:latin typeface="Times New Roman" panose="02020603050405020304" pitchFamily="18" charset="0"/>
              </a:rPr>
              <a:t>3</a:t>
            </a:r>
            <a:r>
              <a:rPr lang="en-US" altLang="zh-CN" sz="2800" dirty="0">
                <a:solidFill>
                  <a:srgbClr val="001D2E"/>
                </a:solidFill>
                <a:latin typeface="Times New Roman" panose="02020603050405020304" pitchFamily="18" charset="0"/>
              </a:rPr>
              <a:t>        </a:t>
            </a:r>
            <a:r>
              <a:rPr lang="zh-CN" altLang="en-US" sz="2800" dirty="0">
                <a:solidFill>
                  <a:srgbClr val="001D2E"/>
                </a:solidFill>
                <a:latin typeface="Times New Roman" panose="02020603050405020304" pitchFamily="18" charset="0"/>
              </a:rPr>
              <a:t>不等性</a:t>
            </a:r>
            <a:r>
              <a:rPr lang="en-US" altLang="zh-CN" sz="2800" dirty="0">
                <a:solidFill>
                  <a:srgbClr val="001D2E"/>
                </a:solidFill>
                <a:latin typeface="Times New Roman" panose="02020603050405020304" pitchFamily="18" charset="0"/>
              </a:rPr>
              <a:t>sp</a:t>
            </a:r>
            <a:r>
              <a:rPr lang="en-US" altLang="zh-CN" sz="2800" baseline="30000" dirty="0">
                <a:solidFill>
                  <a:srgbClr val="001D2E"/>
                </a:solidFill>
                <a:latin typeface="Times New Roman" panose="02020603050405020304" pitchFamily="18" charset="0"/>
              </a:rPr>
              <a:t>3</a:t>
            </a:r>
            <a:r>
              <a:rPr lang="en-US" altLang="zh-CN" sz="2800" dirty="0">
                <a:solidFill>
                  <a:srgbClr val="001D2E"/>
                </a:solidFill>
                <a:latin typeface="Times New Roman" panose="02020603050405020304" pitchFamily="18" charset="0"/>
              </a:rPr>
              <a:t>          </a:t>
            </a:r>
            <a:endParaRPr lang="en-US" altLang="zh-CN" sz="2800" dirty="0">
              <a:solidFill>
                <a:srgbClr val="001D2E"/>
              </a:solidFill>
              <a:latin typeface="Times New Roman" panose="02020603050405020304" pitchFamily="18" charset="0"/>
            </a:endParaRPr>
          </a:p>
        </p:txBody>
      </p:sp>
      <p:grpSp>
        <p:nvGrpSpPr>
          <p:cNvPr id="27719" name="组合 27718"/>
          <p:cNvGrpSpPr/>
          <p:nvPr/>
        </p:nvGrpSpPr>
        <p:grpSpPr>
          <a:xfrm>
            <a:off x="3133725" y="1819275"/>
            <a:ext cx="4762500" cy="584200"/>
            <a:chOff x="2064" y="1056"/>
            <a:chExt cx="3000" cy="368"/>
          </a:xfrm>
        </p:grpSpPr>
        <p:sp>
          <p:nvSpPr>
            <p:cNvPr id="120864" name="文本框 27656"/>
            <p:cNvSpPr txBox="1"/>
            <p:nvPr/>
          </p:nvSpPr>
          <p:spPr>
            <a:xfrm>
              <a:off x="2064" y="1056"/>
              <a:ext cx="488"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s+p</a:t>
              </a:r>
              <a:endParaRPr lang="en-US" altLang="zh-CN" dirty="0">
                <a:solidFill>
                  <a:srgbClr val="001D2E"/>
                </a:solidFill>
                <a:latin typeface="Times New Roman" panose="02020603050405020304" pitchFamily="18" charset="0"/>
              </a:endParaRPr>
            </a:p>
          </p:txBody>
        </p:sp>
        <p:sp>
          <p:nvSpPr>
            <p:cNvPr id="120865" name="文本框 27657"/>
            <p:cNvSpPr txBox="1"/>
            <p:nvPr/>
          </p:nvSpPr>
          <p:spPr>
            <a:xfrm>
              <a:off x="3261" y="1056"/>
              <a:ext cx="807" cy="3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 s+</a:t>
              </a:r>
              <a:r>
                <a:rPr lang="en-US" altLang="zh-CN" sz="2400" dirty="0">
                  <a:solidFill>
                    <a:srgbClr val="001D2E"/>
                  </a:solidFill>
                  <a:latin typeface="Times New Roman" panose="02020603050405020304" pitchFamily="18" charset="0"/>
                </a:rPr>
                <a:t>(</a:t>
              </a:r>
              <a:r>
                <a:rPr lang="en-US" altLang="zh-CN" dirty="0">
                  <a:solidFill>
                    <a:srgbClr val="001D2E"/>
                  </a:solidFill>
                  <a:latin typeface="Times New Roman" panose="02020603050405020304" pitchFamily="18" charset="0"/>
                </a:rPr>
                <a:t>3</a:t>
              </a:r>
              <a:r>
                <a:rPr lang="en-US" altLang="zh-CN" sz="2400" dirty="0">
                  <a:solidFill>
                    <a:srgbClr val="001D2E"/>
                  </a:solidFill>
                  <a:latin typeface="Times New Roman" panose="02020603050405020304" pitchFamily="18" charset="0"/>
                </a:rPr>
                <a:t>)</a:t>
              </a:r>
              <a:r>
                <a:rPr lang="en-US" altLang="zh-CN" dirty="0">
                  <a:solidFill>
                    <a:srgbClr val="001D2E"/>
                  </a:solidFill>
                  <a:latin typeface="Times New Roman" panose="02020603050405020304" pitchFamily="18" charset="0"/>
                </a:rPr>
                <a:t>p</a:t>
              </a:r>
              <a:endParaRPr lang="en-US" altLang="zh-CN" dirty="0">
                <a:solidFill>
                  <a:srgbClr val="001D2E"/>
                </a:solidFill>
                <a:latin typeface="Times New Roman" panose="02020603050405020304" pitchFamily="18" charset="0"/>
              </a:endParaRPr>
            </a:p>
          </p:txBody>
        </p:sp>
        <p:sp>
          <p:nvSpPr>
            <p:cNvPr id="120866" name="文本框 27658"/>
            <p:cNvSpPr txBox="1"/>
            <p:nvPr/>
          </p:nvSpPr>
          <p:spPr>
            <a:xfrm>
              <a:off x="2454" y="1056"/>
              <a:ext cx="871" cy="36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  s+</a:t>
              </a:r>
              <a:r>
                <a:rPr lang="en-US" altLang="zh-CN" sz="2400" dirty="0">
                  <a:solidFill>
                    <a:srgbClr val="001D2E"/>
                  </a:solidFill>
                  <a:latin typeface="Times New Roman" panose="02020603050405020304" pitchFamily="18" charset="0"/>
                </a:rPr>
                <a:t>(</a:t>
              </a:r>
              <a:r>
                <a:rPr lang="en-US" altLang="zh-CN" dirty="0">
                  <a:solidFill>
                    <a:srgbClr val="001D2E"/>
                  </a:solidFill>
                  <a:latin typeface="Times New Roman" panose="02020603050405020304" pitchFamily="18" charset="0"/>
                </a:rPr>
                <a:t>2</a:t>
              </a:r>
              <a:r>
                <a:rPr lang="en-US" altLang="zh-CN" sz="2400" dirty="0">
                  <a:solidFill>
                    <a:srgbClr val="001D2E"/>
                  </a:solidFill>
                  <a:latin typeface="Times New Roman" panose="02020603050405020304" pitchFamily="18" charset="0"/>
                </a:rPr>
                <a:t>)</a:t>
              </a:r>
              <a:r>
                <a:rPr lang="en-US" altLang="zh-CN" dirty="0">
                  <a:solidFill>
                    <a:srgbClr val="001D2E"/>
                  </a:solidFill>
                  <a:latin typeface="Times New Roman" panose="02020603050405020304" pitchFamily="18" charset="0"/>
                </a:rPr>
                <a:t>p</a:t>
              </a:r>
              <a:endParaRPr lang="en-US" altLang="zh-CN" dirty="0">
                <a:solidFill>
                  <a:srgbClr val="001D2E"/>
                </a:solidFill>
                <a:latin typeface="Times New Roman" panose="02020603050405020304" pitchFamily="18" charset="0"/>
              </a:endParaRPr>
            </a:p>
          </p:txBody>
        </p:sp>
        <p:sp>
          <p:nvSpPr>
            <p:cNvPr id="120867" name="文本框 27659"/>
            <p:cNvSpPr txBox="1"/>
            <p:nvPr/>
          </p:nvSpPr>
          <p:spPr>
            <a:xfrm>
              <a:off x="4320" y="1056"/>
              <a:ext cx="744"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s+</a:t>
              </a:r>
              <a:r>
                <a:rPr lang="en-US" altLang="zh-CN" sz="2400" dirty="0">
                  <a:solidFill>
                    <a:srgbClr val="001D2E"/>
                  </a:solidFill>
                  <a:latin typeface="Times New Roman" panose="02020603050405020304" pitchFamily="18" charset="0"/>
                </a:rPr>
                <a:t>(</a:t>
              </a:r>
              <a:r>
                <a:rPr lang="en-US" altLang="zh-CN" dirty="0">
                  <a:solidFill>
                    <a:srgbClr val="001D2E"/>
                  </a:solidFill>
                  <a:latin typeface="Times New Roman" panose="02020603050405020304" pitchFamily="18" charset="0"/>
                </a:rPr>
                <a:t>3</a:t>
              </a:r>
              <a:r>
                <a:rPr lang="en-US" altLang="zh-CN" sz="2400" dirty="0">
                  <a:solidFill>
                    <a:srgbClr val="001D2E"/>
                  </a:solidFill>
                  <a:latin typeface="Times New Roman" panose="02020603050405020304" pitchFamily="18" charset="0"/>
                </a:rPr>
                <a:t>)</a:t>
              </a:r>
              <a:r>
                <a:rPr lang="en-US" altLang="zh-CN" dirty="0">
                  <a:solidFill>
                    <a:srgbClr val="001D2E"/>
                  </a:solidFill>
                  <a:latin typeface="Times New Roman" panose="02020603050405020304" pitchFamily="18" charset="0"/>
                </a:rPr>
                <a:t>p</a:t>
              </a:r>
              <a:endParaRPr lang="en-US" altLang="zh-CN" dirty="0">
                <a:solidFill>
                  <a:srgbClr val="001D2E"/>
                </a:solidFill>
                <a:latin typeface="Times New Roman" panose="02020603050405020304" pitchFamily="18" charset="0"/>
              </a:endParaRPr>
            </a:p>
          </p:txBody>
        </p:sp>
      </p:grpSp>
      <p:sp>
        <p:nvSpPr>
          <p:cNvPr id="27702" name="矩形 27701"/>
          <p:cNvSpPr/>
          <p:nvPr/>
        </p:nvSpPr>
        <p:spPr>
          <a:xfrm>
            <a:off x="546100" y="1895475"/>
            <a:ext cx="26733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001D2E"/>
                </a:solidFill>
                <a:latin typeface="Times New Roman" panose="02020603050405020304" pitchFamily="18" charset="0"/>
              </a:rPr>
              <a:t>参加杂化的轨道</a:t>
            </a:r>
            <a:endParaRPr lang="zh-CN" altLang="en-US" sz="2800" dirty="0">
              <a:solidFill>
                <a:srgbClr val="001D2E"/>
              </a:solidFill>
              <a:latin typeface="Times New Roman" panose="02020603050405020304" pitchFamily="18" charset="0"/>
            </a:endParaRPr>
          </a:p>
        </p:txBody>
      </p:sp>
      <p:grpSp>
        <p:nvGrpSpPr>
          <p:cNvPr id="27720" name="组合 27719"/>
          <p:cNvGrpSpPr/>
          <p:nvPr/>
        </p:nvGrpSpPr>
        <p:grpSpPr>
          <a:xfrm>
            <a:off x="3341688" y="2428875"/>
            <a:ext cx="4213225" cy="579438"/>
            <a:chOff x="2150" y="1440"/>
            <a:chExt cx="2654" cy="365"/>
          </a:xfrm>
        </p:grpSpPr>
        <p:sp>
          <p:nvSpPr>
            <p:cNvPr id="120860" name="文本框 27660"/>
            <p:cNvSpPr txBox="1"/>
            <p:nvPr/>
          </p:nvSpPr>
          <p:spPr>
            <a:xfrm>
              <a:off x="2150" y="1440"/>
              <a:ext cx="244"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2</a:t>
              </a:r>
              <a:endParaRPr lang="en-US" altLang="zh-CN" dirty="0">
                <a:solidFill>
                  <a:srgbClr val="001D2E"/>
                </a:solidFill>
                <a:latin typeface="Times New Roman" panose="02020603050405020304" pitchFamily="18" charset="0"/>
              </a:endParaRPr>
            </a:p>
          </p:txBody>
        </p:sp>
        <p:sp>
          <p:nvSpPr>
            <p:cNvPr id="120861" name="文本框 27661"/>
            <p:cNvSpPr txBox="1"/>
            <p:nvPr/>
          </p:nvSpPr>
          <p:spPr>
            <a:xfrm>
              <a:off x="4560" y="1440"/>
              <a:ext cx="244"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4</a:t>
              </a:r>
              <a:endParaRPr lang="en-US" altLang="zh-CN" dirty="0">
                <a:solidFill>
                  <a:srgbClr val="001D2E"/>
                </a:solidFill>
                <a:latin typeface="Times New Roman" panose="02020603050405020304" pitchFamily="18" charset="0"/>
              </a:endParaRPr>
            </a:p>
          </p:txBody>
        </p:sp>
        <p:sp>
          <p:nvSpPr>
            <p:cNvPr id="120862" name="文本框 27662"/>
            <p:cNvSpPr txBox="1"/>
            <p:nvPr/>
          </p:nvSpPr>
          <p:spPr>
            <a:xfrm>
              <a:off x="3360" y="1440"/>
              <a:ext cx="244"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4</a:t>
              </a:r>
              <a:endParaRPr lang="en-US" altLang="zh-CN" dirty="0">
                <a:solidFill>
                  <a:srgbClr val="001D2E"/>
                </a:solidFill>
                <a:latin typeface="Times New Roman" panose="02020603050405020304" pitchFamily="18" charset="0"/>
              </a:endParaRPr>
            </a:p>
          </p:txBody>
        </p:sp>
        <p:sp>
          <p:nvSpPr>
            <p:cNvPr id="120863" name="文本框 27663"/>
            <p:cNvSpPr txBox="1"/>
            <p:nvPr/>
          </p:nvSpPr>
          <p:spPr>
            <a:xfrm>
              <a:off x="2784" y="1440"/>
              <a:ext cx="244"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3</a:t>
              </a:r>
              <a:endParaRPr lang="en-US" altLang="zh-CN" dirty="0">
                <a:solidFill>
                  <a:srgbClr val="001D2E"/>
                </a:solidFill>
                <a:latin typeface="Times New Roman" panose="02020603050405020304" pitchFamily="18" charset="0"/>
              </a:endParaRPr>
            </a:p>
          </p:txBody>
        </p:sp>
      </p:grpSp>
      <p:sp>
        <p:nvSpPr>
          <p:cNvPr id="27703" name="矩形 27702"/>
          <p:cNvSpPr/>
          <p:nvPr/>
        </p:nvSpPr>
        <p:spPr>
          <a:xfrm>
            <a:off x="995363" y="2428875"/>
            <a:ext cx="19621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001D2E"/>
                </a:solidFill>
                <a:latin typeface="Times New Roman" panose="02020603050405020304" pitchFamily="18" charset="0"/>
              </a:rPr>
              <a:t>杂化轨道数</a:t>
            </a:r>
            <a:endParaRPr lang="zh-CN" altLang="en-US" sz="2800" dirty="0">
              <a:solidFill>
                <a:srgbClr val="001D2E"/>
              </a:solidFill>
              <a:latin typeface="Times New Roman" panose="02020603050405020304" pitchFamily="18" charset="0"/>
            </a:endParaRPr>
          </a:p>
        </p:txBody>
      </p:sp>
      <p:grpSp>
        <p:nvGrpSpPr>
          <p:cNvPr id="27725" name="组合 27724"/>
          <p:cNvGrpSpPr/>
          <p:nvPr/>
        </p:nvGrpSpPr>
        <p:grpSpPr>
          <a:xfrm>
            <a:off x="3162300" y="2944813"/>
            <a:ext cx="5672138" cy="482600"/>
            <a:chOff x="2037" y="1765"/>
            <a:chExt cx="3573" cy="304"/>
          </a:xfrm>
        </p:grpSpPr>
        <p:graphicFrame>
          <p:nvGraphicFramePr>
            <p:cNvPr id="120856" name="对象 27664"/>
            <p:cNvGraphicFramePr/>
            <p:nvPr/>
          </p:nvGraphicFramePr>
          <p:xfrm>
            <a:off x="2037" y="1795"/>
            <a:ext cx="486" cy="264"/>
          </p:xfrm>
          <a:graphic>
            <a:graphicData uri="http://schemas.openxmlformats.org/presentationml/2006/ole">
              <mc:AlternateContent xmlns:mc="http://schemas.openxmlformats.org/markup-compatibility/2006">
                <mc:Choice xmlns:v="urn:schemas-microsoft-com:vml" Requires="v">
                  <p:oleObj spid="_x0000_s3128" name="" r:id="rId21" imgW="342265" imgH="177800" progId="Equation.3">
                    <p:embed/>
                  </p:oleObj>
                </mc:Choice>
                <mc:Fallback>
                  <p:oleObj name="" r:id="rId21" imgW="342265" imgH="177800" progId="Equation.3">
                    <p:embed/>
                    <p:pic>
                      <p:nvPicPr>
                        <p:cNvPr id="0" name="图片 3127"/>
                        <p:cNvPicPr/>
                        <p:nvPr/>
                      </p:nvPicPr>
                      <p:blipFill>
                        <a:blip r:embed="rId22"/>
                        <a:stretch>
                          <a:fillRect/>
                        </a:stretch>
                      </p:blipFill>
                      <p:spPr>
                        <a:xfrm>
                          <a:off x="2037" y="1795"/>
                          <a:ext cx="486" cy="264"/>
                        </a:xfrm>
                        <a:prstGeom prst="rect">
                          <a:avLst/>
                        </a:prstGeom>
                        <a:noFill/>
                        <a:ln w="38100">
                          <a:noFill/>
                          <a:miter/>
                        </a:ln>
                      </p:spPr>
                    </p:pic>
                  </p:oleObj>
                </mc:Fallback>
              </mc:AlternateContent>
            </a:graphicData>
          </a:graphic>
        </p:graphicFrame>
        <p:graphicFrame>
          <p:nvGraphicFramePr>
            <p:cNvPr id="120857" name="对象 27665"/>
            <p:cNvGraphicFramePr/>
            <p:nvPr/>
          </p:nvGraphicFramePr>
          <p:xfrm>
            <a:off x="4032" y="1765"/>
            <a:ext cx="1578" cy="304"/>
          </p:xfrm>
          <a:graphic>
            <a:graphicData uri="http://schemas.openxmlformats.org/presentationml/2006/ole">
              <mc:AlternateContent xmlns:mc="http://schemas.openxmlformats.org/markup-compatibility/2006">
                <mc:Choice xmlns:v="urn:schemas-microsoft-com:vml" Requires="v">
                  <p:oleObj spid="_x0000_s3124" name="" r:id="rId23" imgW="1154430" imgH="203200" progId="Equation.3">
                    <p:embed/>
                  </p:oleObj>
                </mc:Choice>
                <mc:Fallback>
                  <p:oleObj name="" r:id="rId23" imgW="1154430" imgH="203200" progId="Equation.3">
                    <p:embed/>
                    <p:pic>
                      <p:nvPicPr>
                        <p:cNvPr id="0" name="图片 3123"/>
                        <p:cNvPicPr/>
                        <p:nvPr/>
                      </p:nvPicPr>
                      <p:blipFill>
                        <a:blip r:embed="rId24"/>
                        <a:stretch>
                          <a:fillRect/>
                        </a:stretch>
                      </p:blipFill>
                      <p:spPr>
                        <a:xfrm>
                          <a:off x="4032" y="1765"/>
                          <a:ext cx="1578" cy="304"/>
                        </a:xfrm>
                        <a:prstGeom prst="rect">
                          <a:avLst/>
                        </a:prstGeom>
                        <a:noFill/>
                        <a:ln w="38100">
                          <a:noFill/>
                          <a:miter/>
                        </a:ln>
                      </p:spPr>
                    </p:pic>
                  </p:oleObj>
                </mc:Fallback>
              </mc:AlternateContent>
            </a:graphicData>
          </a:graphic>
        </p:graphicFrame>
        <p:graphicFrame>
          <p:nvGraphicFramePr>
            <p:cNvPr id="120858" name="对象 27666"/>
            <p:cNvGraphicFramePr/>
            <p:nvPr/>
          </p:nvGraphicFramePr>
          <p:xfrm>
            <a:off x="3216" y="1767"/>
            <a:ext cx="763" cy="295"/>
          </p:xfrm>
          <a:graphic>
            <a:graphicData uri="http://schemas.openxmlformats.org/presentationml/2006/ole">
              <mc:AlternateContent xmlns:mc="http://schemas.openxmlformats.org/markup-compatibility/2006">
                <mc:Choice xmlns:v="urn:schemas-microsoft-com:vml" Requires="v">
                  <p:oleObj spid="_x0000_s3126" name="" r:id="rId25" imgW="520065" imgH="203200" progId="Equation.3">
                    <p:embed/>
                  </p:oleObj>
                </mc:Choice>
                <mc:Fallback>
                  <p:oleObj name="" r:id="rId25" imgW="520065" imgH="203200" progId="Equation.3">
                    <p:embed/>
                    <p:pic>
                      <p:nvPicPr>
                        <p:cNvPr id="0" name="图片 3125"/>
                        <p:cNvPicPr/>
                        <p:nvPr/>
                      </p:nvPicPr>
                      <p:blipFill>
                        <a:blip r:embed="rId26"/>
                        <a:stretch>
                          <a:fillRect/>
                        </a:stretch>
                      </p:blipFill>
                      <p:spPr>
                        <a:xfrm>
                          <a:off x="3216" y="1767"/>
                          <a:ext cx="763" cy="295"/>
                        </a:xfrm>
                        <a:prstGeom prst="rect">
                          <a:avLst/>
                        </a:prstGeom>
                        <a:noFill/>
                        <a:ln w="38100">
                          <a:noFill/>
                          <a:miter/>
                        </a:ln>
                      </p:spPr>
                    </p:pic>
                  </p:oleObj>
                </mc:Fallback>
              </mc:AlternateContent>
            </a:graphicData>
          </a:graphic>
        </p:graphicFrame>
        <p:graphicFrame>
          <p:nvGraphicFramePr>
            <p:cNvPr id="120859" name="对象 27667"/>
            <p:cNvGraphicFramePr/>
            <p:nvPr/>
          </p:nvGraphicFramePr>
          <p:xfrm>
            <a:off x="2661" y="1795"/>
            <a:ext cx="486" cy="264"/>
          </p:xfrm>
          <a:graphic>
            <a:graphicData uri="http://schemas.openxmlformats.org/presentationml/2006/ole">
              <mc:AlternateContent xmlns:mc="http://schemas.openxmlformats.org/markup-compatibility/2006">
                <mc:Choice xmlns:v="urn:schemas-microsoft-com:vml" Requires="v">
                  <p:oleObj spid="_x0000_s3123" name="" r:id="rId27" imgW="342265" imgH="177800" progId="Equation.3">
                    <p:embed/>
                  </p:oleObj>
                </mc:Choice>
                <mc:Fallback>
                  <p:oleObj name="" r:id="rId27" imgW="342265" imgH="177800" progId="Equation.3">
                    <p:embed/>
                    <p:pic>
                      <p:nvPicPr>
                        <p:cNvPr id="0" name="图片 3122"/>
                        <p:cNvPicPr/>
                        <p:nvPr/>
                      </p:nvPicPr>
                      <p:blipFill>
                        <a:blip r:embed="rId28"/>
                        <a:stretch>
                          <a:fillRect/>
                        </a:stretch>
                      </p:blipFill>
                      <p:spPr>
                        <a:xfrm>
                          <a:off x="2661" y="1795"/>
                          <a:ext cx="486" cy="264"/>
                        </a:xfrm>
                        <a:prstGeom prst="rect">
                          <a:avLst/>
                        </a:prstGeom>
                        <a:noFill/>
                        <a:ln w="38100">
                          <a:noFill/>
                          <a:miter/>
                        </a:ln>
                      </p:spPr>
                    </p:pic>
                  </p:oleObj>
                </mc:Fallback>
              </mc:AlternateContent>
            </a:graphicData>
          </a:graphic>
        </p:graphicFrame>
      </p:grpSp>
      <p:sp>
        <p:nvSpPr>
          <p:cNvPr id="27704" name="矩形 27703"/>
          <p:cNvSpPr/>
          <p:nvPr/>
        </p:nvSpPr>
        <p:spPr>
          <a:xfrm>
            <a:off x="842963" y="2962275"/>
            <a:ext cx="23177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001D2E"/>
                </a:solidFill>
                <a:latin typeface="Times New Roman" panose="02020603050405020304" pitchFamily="18" charset="0"/>
              </a:rPr>
              <a:t>成键轨道夹角</a:t>
            </a:r>
            <a:endParaRPr lang="zh-CN" altLang="en-US" sz="2800" dirty="0">
              <a:solidFill>
                <a:srgbClr val="001D2E"/>
              </a:solidFill>
              <a:latin typeface="Times New Roman" panose="02020603050405020304" pitchFamily="18" charset="0"/>
            </a:endParaRPr>
          </a:p>
        </p:txBody>
      </p:sp>
      <p:sp>
        <p:nvSpPr>
          <p:cNvPr id="27705" name="矩形 27704"/>
          <p:cNvSpPr/>
          <p:nvPr/>
        </p:nvSpPr>
        <p:spPr>
          <a:xfrm>
            <a:off x="842963" y="3571875"/>
            <a:ext cx="23177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001D2E"/>
                </a:solidFill>
                <a:latin typeface="Times New Roman" panose="02020603050405020304" pitchFamily="18" charset="0"/>
              </a:rPr>
              <a:t>分子空间构型</a:t>
            </a:r>
            <a:endParaRPr lang="zh-CN" altLang="en-US" sz="2800" dirty="0">
              <a:solidFill>
                <a:srgbClr val="001D2E"/>
              </a:solidFill>
              <a:latin typeface="Times New Roman" panose="02020603050405020304" pitchFamily="18" charset="0"/>
            </a:endParaRPr>
          </a:p>
        </p:txBody>
      </p:sp>
      <p:sp>
        <p:nvSpPr>
          <p:cNvPr id="27706" name="矩形 27705"/>
          <p:cNvSpPr/>
          <p:nvPr/>
        </p:nvSpPr>
        <p:spPr>
          <a:xfrm>
            <a:off x="1223963" y="4943475"/>
            <a:ext cx="8953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dirty="0">
                <a:solidFill>
                  <a:srgbClr val="001D2E"/>
                </a:solidFill>
                <a:latin typeface="Times New Roman" panose="02020603050405020304" pitchFamily="18" charset="0"/>
              </a:rPr>
              <a:t>实例</a:t>
            </a:r>
            <a:endParaRPr lang="zh-CN" altLang="en-US" sz="2800" dirty="0">
              <a:solidFill>
                <a:srgbClr val="001D2E"/>
              </a:solidFill>
              <a:latin typeface="Times New Roman" panose="02020603050405020304" pitchFamily="18" charset="0"/>
            </a:endParaRPr>
          </a:p>
        </p:txBody>
      </p:sp>
      <p:graphicFrame>
        <p:nvGraphicFramePr>
          <p:cNvPr id="27712" name="对象 27711"/>
          <p:cNvGraphicFramePr/>
          <p:nvPr/>
        </p:nvGraphicFramePr>
        <p:xfrm>
          <a:off x="5308600" y="3495675"/>
          <a:ext cx="792163" cy="758825"/>
        </p:xfrm>
        <a:graphic>
          <a:graphicData uri="http://schemas.openxmlformats.org/presentationml/2006/ole">
            <mc:AlternateContent xmlns:mc="http://schemas.openxmlformats.org/markup-compatibility/2006">
              <mc:Choice xmlns:v="urn:schemas-microsoft-com:vml" Requires="v">
                <p:oleObj spid="_x0000_s3125" name="" r:id="rId29" imgW="792480" imgH="759460" progId="ChemDraw.Document.5.0">
                  <p:embed/>
                </p:oleObj>
              </mc:Choice>
              <mc:Fallback>
                <p:oleObj name="" r:id="rId29" imgW="792480" imgH="759460" progId="ChemDraw.Document.5.0">
                  <p:embed/>
                  <p:pic>
                    <p:nvPicPr>
                      <p:cNvPr id="0" name="图片 3124"/>
                      <p:cNvPicPr/>
                      <p:nvPr/>
                    </p:nvPicPr>
                    <p:blipFill>
                      <a:blip r:embed="rId30"/>
                      <a:stretch>
                        <a:fillRect/>
                      </a:stretch>
                    </p:blipFill>
                    <p:spPr>
                      <a:xfrm>
                        <a:off x="5308600" y="3495675"/>
                        <a:ext cx="792163" cy="758825"/>
                      </a:xfrm>
                      <a:prstGeom prst="rect">
                        <a:avLst/>
                      </a:prstGeom>
                      <a:noFill/>
                      <a:ln w="38100">
                        <a:noFill/>
                        <a:miter/>
                      </a:ln>
                    </p:spPr>
                  </p:pic>
                </p:oleObj>
              </mc:Fallback>
            </mc:AlternateContent>
          </a:graphicData>
        </a:graphic>
      </p:graphicFrame>
      <p:graphicFrame>
        <p:nvGraphicFramePr>
          <p:cNvPr id="27713" name="对象 27712"/>
          <p:cNvGraphicFramePr/>
          <p:nvPr/>
        </p:nvGraphicFramePr>
        <p:xfrm>
          <a:off x="6527800" y="3792538"/>
          <a:ext cx="792163" cy="388937"/>
        </p:xfrm>
        <a:graphic>
          <a:graphicData uri="http://schemas.openxmlformats.org/presentationml/2006/ole">
            <mc:AlternateContent xmlns:mc="http://schemas.openxmlformats.org/markup-compatibility/2006">
              <mc:Choice xmlns:v="urn:schemas-microsoft-com:vml" Requires="v">
                <p:oleObj spid="_x0000_s3127" name="" r:id="rId31" imgW="792480" imgH="388620" progId="ChemDraw.Document.5.0">
                  <p:embed/>
                </p:oleObj>
              </mc:Choice>
              <mc:Fallback>
                <p:oleObj name="" r:id="rId31" imgW="792480" imgH="388620" progId="ChemDraw.Document.5.0">
                  <p:embed/>
                  <p:pic>
                    <p:nvPicPr>
                      <p:cNvPr id="0" name="图片 3126"/>
                      <p:cNvPicPr/>
                      <p:nvPr/>
                    </p:nvPicPr>
                    <p:blipFill>
                      <a:blip r:embed="rId32"/>
                      <a:stretch>
                        <a:fillRect/>
                      </a:stretch>
                    </p:blipFill>
                    <p:spPr>
                      <a:xfrm>
                        <a:off x="6527800" y="3792538"/>
                        <a:ext cx="792163" cy="388937"/>
                      </a:xfrm>
                      <a:prstGeom prst="rect">
                        <a:avLst/>
                      </a:prstGeom>
                      <a:noFill/>
                      <a:ln w="38100">
                        <a:noFill/>
                        <a:miter/>
                      </a:ln>
                    </p:spPr>
                  </p:pic>
                </p:oleObj>
              </mc:Fallback>
            </mc:AlternateContent>
          </a:graphicData>
        </a:graphic>
      </p:graphicFrame>
      <p:grpSp>
        <p:nvGrpSpPr>
          <p:cNvPr id="27717" name="组合 27716"/>
          <p:cNvGrpSpPr/>
          <p:nvPr/>
        </p:nvGrpSpPr>
        <p:grpSpPr>
          <a:xfrm>
            <a:off x="4119563" y="3571875"/>
            <a:ext cx="762000" cy="609600"/>
            <a:chOff x="2640" y="2160"/>
            <a:chExt cx="480" cy="384"/>
          </a:xfrm>
        </p:grpSpPr>
        <p:sp>
          <p:nvSpPr>
            <p:cNvPr id="120853" name="直接连接符 27669"/>
            <p:cNvSpPr/>
            <p:nvPr/>
          </p:nvSpPr>
          <p:spPr>
            <a:xfrm>
              <a:off x="2872" y="2160"/>
              <a:ext cx="0" cy="240"/>
            </a:xfrm>
            <a:prstGeom prst="line">
              <a:avLst/>
            </a:prstGeom>
            <a:ln w="9525" cap="flat" cmpd="sng">
              <a:solidFill>
                <a:schemeClr val="tx1"/>
              </a:solidFill>
              <a:prstDash val="solid"/>
              <a:headEnd type="none" w="med" len="med"/>
              <a:tailEnd type="none" w="med" len="med"/>
            </a:ln>
          </p:spPr>
        </p:sp>
        <p:sp>
          <p:nvSpPr>
            <p:cNvPr id="120854" name="直接连接符 27713"/>
            <p:cNvSpPr/>
            <p:nvPr/>
          </p:nvSpPr>
          <p:spPr>
            <a:xfrm flipH="1">
              <a:off x="2640" y="2400"/>
              <a:ext cx="240" cy="144"/>
            </a:xfrm>
            <a:prstGeom prst="line">
              <a:avLst/>
            </a:prstGeom>
            <a:ln w="9525" cap="flat" cmpd="sng">
              <a:solidFill>
                <a:schemeClr val="tx1"/>
              </a:solidFill>
              <a:prstDash val="solid"/>
              <a:headEnd type="none" w="med" len="med"/>
              <a:tailEnd type="none" w="med" len="med"/>
            </a:ln>
          </p:spPr>
        </p:sp>
        <p:sp>
          <p:nvSpPr>
            <p:cNvPr id="120855" name="直接连接符 27714"/>
            <p:cNvSpPr/>
            <p:nvPr/>
          </p:nvSpPr>
          <p:spPr>
            <a:xfrm>
              <a:off x="2880" y="2400"/>
              <a:ext cx="240" cy="144"/>
            </a:xfrm>
            <a:prstGeom prst="line">
              <a:avLst/>
            </a:prstGeom>
            <a:ln w="9525" cap="flat" cmpd="sng">
              <a:solidFill>
                <a:schemeClr val="tx1"/>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701"/>
                                        </p:tgtEl>
                                        <p:attrNameLst>
                                          <p:attrName>style.visibility</p:attrName>
                                        </p:attrNameLst>
                                      </p:cBhvr>
                                      <p:to>
                                        <p:strVal val="visible"/>
                                      </p:to>
                                    </p:set>
                                    <p:animEffect transition="in" filter="wipe(left)">
                                      <p:cBhvr>
                                        <p:cTn id="7" dur="500"/>
                                        <p:tgtEl>
                                          <p:spTgt spid="277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702"/>
                                        </p:tgtEl>
                                        <p:attrNameLst>
                                          <p:attrName>style.visibility</p:attrName>
                                        </p:attrNameLst>
                                      </p:cBhvr>
                                      <p:to>
                                        <p:strVal val="visible"/>
                                      </p:to>
                                    </p:set>
                                    <p:animEffect transition="in" filter="wipe(left)">
                                      <p:cBhvr>
                                        <p:cTn id="12" dur="500"/>
                                        <p:tgtEl>
                                          <p:spTgt spid="277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7719"/>
                                        </p:tgtEl>
                                        <p:attrNameLst>
                                          <p:attrName>style.visibility</p:attrName>
                                        </p:attrNameLst>
                                      </p:cBhvr>
                                      <p:to>
                                        <p:strVal val="visible"/>
                                      </p:to>
                                    </p:set>
                                    <p:animEffect transition="in" filter="wipe(left)">
                                      <p:cBhvr>
                                        <p:cTn id="17" dur="500"/>
                                        <p:tgtEl>
                                          <p:spTgt spid="277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703"/>
                                        </p:tgtEl>
                                        <p:attrNameLst>
                                          <p:attrName>style.visibility</p:attrName>
                                        </p:attrNameLst>
                                      </p:cBhvr>
                                      <p:to>
                                        <p:strVal val="visible"/>
                                      </p:to>
                                    </p:set>
                                    <p:animEffect transition="in" filter="wipe(left)">
                                      <p:cBhvr>
                                        <p:cTn id="22" dur="500"/>
                                        <p:tgtEl>
                                          <p:spTgt spid="277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720"/>
                                        </p:tgtEl>
                                        <p:attrNameLst>
                                          <p:attrName>style.visibility</p:attrName>
                                        </p:attrNameLst>
                                      </p:cBhvr>
                                      <p:to>
                                        <p:strVal val="visible"/>
                                      </p:to>
                                    </p:set>
                                    <p:animEffect transition="in" filter="wipe(left)">
                                      <p:cBhvr>
                                        <p:cTn id="27" dur="500"/>
                                        <p:tgtEl>
                                          <p:spTgt spid="277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704"/>
                                        </p:tgtEl>
                                        <p:attrNameLst>
                                          <p:attrName>style.visibility</p:attrName>
                                        </p:attrNameLst>
                                      </p:cBhvr>
                                      <p:to>
                                        <p:strVal val="visible"/>
                                      </p:to>
                                    </p:set>
                                    <p:animEffect transition="in" filter="wipe(left)">
                                      <p:cBhvr>
                                        <p:cTn id="32" dur="500"/>
                                        <p:tgtEl>
                                          <p:spTgt spid="2770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7725"/>
                                        </p:tgtEl>
                                        <p:attrNameLst>
                                          <p:attrName>style.visibility</p:attrName>
                                        </p:attrNameLst>
                                      </p:cBhvr>
                                      <p:to>
                                        <p:strVal val="visible"/>
                                      </p:to>
                                    </p:set>
                                    <p:animEffect transition="in" filter="wipe(left)">
                                      <p:cBhvr>
                                        <p:cTn id="37" dur="500"/>
                                        <p:tgtEl>
                                          <p:spTgt spid="277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705"/>
                                        </p:tgtEl>
                                        <p:attrNameLst>
                                          <p:attrName>style.visibility</p:attrName>
                                        </p:attrNameLst>
                                      </p:cBhvr>
                                      <p:to>
                                        <p:strVal val="visible"/>
                                      </p:to>
                                    </p:set>
                                    <p:animEffect transition="in" filter="wipe(left)">
                                      <p:cBhvr>
                                        <p:cTn id="42" dur="500"/>
                                        <p:tgtEl>
                                          <p:spTgt spid="2770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7669"/>
                                        </p:tgtEl>
                                        <p:attrNameLst>
                                          <p:attrName>style.visibility</p:attrName>
                                        </p:attrNameLst>
                                      </p:cBhvr>
                                      <p:to>
                                        <p:strVal val="visible"/>
                                      </p:to>
                                    </p:set>
                                    <p:animEffect transition="in" filter="wipe(left)">
                                      <p:cBhvr>
                                        <p:cTn id="47" dur="500"/>
                                        <p:tgtEl>
                                          <p:spTgt spid="2766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7717"/>
                                        </p:tgtEl>
                                        <p:attrNameLst>
                                          <p:attrName>style.visibility</p:attrName>
                                        </p:attrNameLst>
                                      </p:cBhvr>
                                      <p:to>
                                        <p:strVal val="visible"/>
                                      </p:to>
                                    </p:set>
                                    <p:animEffect transition="in" filter="wipe(left)">
                                      <p:cBhvr>
                                        <p:cTn id="52" dur="500"/>
                                        <p:tgtEl>
                                          <p:spTgt spid="277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7712"/>
                                        </p:tgtEl>
                                        <p:attrNameLst>
                                          <p:attrName>style.visibility</p:attrName>
                                        </p:attrNameLst>
                                      </p:cBhvr>
                                      <p:to>
                                        <p:strVal val="visible"/>
                                      </p:to>
                                    </p:set>
                                    <p:animEffect transition="in" filter="wipe(left)">
                                      <p:cBhvr>
                                        <p:cTn id="57" dur="500"/>
                                        <p:tgtEl>
                                          <p:spTgt spid="277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7713"/>
                                        </p:tgtEl>
                                        <p:attrNameLst>
                                          <p:attrName>style.visibility</p:attrName>
                                        </p:attrNameLst>
                                      </p:cBhvr>
                                      <p:to>
                                        <p:strVal val="visible"/>
                                      </p:to>
                                    </p:set>
                                    <p:animEffect transition="in" filter="wipe(left)">
                                      <p:cBhvr>
                                        <p:cTn id="62" dur="500"/>
                                        <p:tgtEl>
                                          <p:spTgt spid="27713"/>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7724"/>
                                        </p:tgtEl>
                                        <p:attrNameLst>
                                          <p:attrName>style.visibility</p:attrName>
                                        </p:attrNameLst>
                                      </p:cBhvr>
                                      <p:to>
                                        <p:strVal val="visible"/>
                                      </p:to>
                                    </p:set>
                                    <p:animEffect transition="in" filter="dissolve">
                                      <p:cBhvr>
                                        <p:cTn id="67" dur="500"/>
                                        <p:tgtEl>
                                          <p:spTgt spid="277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7700"/>
                                        </p:tgtEl>
                                        <p:attrNameLst>
                                          <p:attrName>style.visibility</p:attrName>
                                        </p:attrNameLst>
                                      </p:cBhvr>
                                      <p:to>
                                        <p:strVal val="visible"/>
                                      </p:to>
                                    </p:set>
                                    <p:animEffect transition="in" filter="wipe(left)">
                                      <p:cBhvr>
                                        <p:cTn id="72" dur="500"/>
                                        <p:tgtEl>
                                          <p:spTgt spid="2770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7706"/>
                                        </p:tgtEl>
                                        <p:attrNameLst>
                                          <p:attrName>style.visibility</p:attrName>
                                        </p:attrNameLst>
                                      </p:cBhvr>
                                      <p:to>
                                        <p:strVal val="visible"/>
                                      </p:to>
                                    </p:set>
                                    <p:animEffect transition="in" filter="wipe(left)">
                                      <p:cBhvr>
                                        <p:cTn id="77" dur="500"/>
                                        <p:tgtEl>
                                          <p:spTgt spid="2770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7722"/>
                                        </p:tgtEl>
                                        <p:attrNameLst>
                                          <p:attrName>style.visibility</p:attrName>
                                        </p:attrNameLst>
                                      </p:cBhvr>
                                      <p:to>
                                        <p:strVal val="visible"/>
                                      </p:to>
                                    </p:set>
                                    <p:animEffect transition="in" filter="wipe(left)">
                                      <p:cBhvr>
                                        <p:cTn id="82" dur="500"/>
                                        <p:tgtEl>
                                          <p:spTgt spid="277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7652"/>
                                        </p:tgtEl>
                                        <p:attrNameLst>
                                          <p:attrName>style.visibility</p:attrName>
                                        </p:attrNameLst>
                                      </p:cBhvr>
                                      <p:to>
                                        <p:strVal val="visible"/>
                                      </p:to>
                                    </p:set>
                                    <p:animEffect transition="in" filter="wipe(left)">
                                      <p:cBhvr>
                                        <p:cTn id="87" dur="500"/>
                                        <p:tgtEl>
                                          <p:spTgt spid="2765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7723"/>
                                        </p:tgtEl>
                                        <p:attrNameLst>
                                          <p:attrName>style.visibility</p:attrName>
                                        </p:attrNameLst>
                                      </p:cBhvr>
                                      <p:to>
                                        <p:strVal val="visible"/>
                                      </p:to>
                                    </p:set>
                                    <p:animEffect transition="in" filter="wipe(left)">
                                      <p:cBhvr>
                                        <p:cTn id="92" dur="500"/>
                                        <p:tgtEl>
                                          <p:spTgt spid="277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2" grpId="0"/>
      <p:bldP spid="27700" grpId="0"/>
      <p:bldP spid="27701" grpId="0"/>
      <p:bldP spid="27702" grpId="0"/>
      <p:bldP spid="27703" grpId="0"/>
      <p:bldP spid="27704" grpId="0"/>
      <p:bldP spid="27705" grpId="0"/>
      <p:bldP spid="27706"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5058" name="内容占位符 21506"/>
          <p:cNvSpPr>
            <a:spLocks noGrp="1" noRot="1"/>
          </p:cNvSpPr>
          <p:nvPr>
            <p:ph idx="1"/>
          </p:nvPr>
        </p:nvSpPr>
        <p:spPr>
          <a:xfrm>
            <a:off x="395288" y="2349500"/>
            <a:ext cx="8066087" cy="4171950"/>
          </a:xfrm>
        </p:spPr>
        <p:txBody>
          <a:bodyPr vert="horz" wrap="square" lIns="91440" tIns="45720" rIns="91440" bIns="45720" anchor="t" anchorCtr="0"/>
          <a:p>
            <a:pPr marL="609600" indent="-609600" eaLnBrk="1" hangingPunct="1">
              <a:lnSpc>
                <a:spcPct val="110000"/>
              </a:lnSpc>
              <a:spcBef>
                <a:spcPct val="10000"/>
              </a:spcBef>
              <a:buFont typeface="Monotype Sorts" pitchFamily="2" charset="2"/>
              <a:buChar char="z"/>
            </a:pPr>
            <a:r>
              <a:rPr lang="zh-CN" altLang="en-US" sz="2800" b="1" dirty="0">
                <a:solidFill>
                  <a:srgbClr val="000000"/>
                </a:solidFill>
                <a:latin typeface="Times New Roman" panose="02020603050405020304" pitchFamily="18" charset="0"/>
              </a:rPr>
              <a:t>正离子</a:t>
            </a:r>
            <a:r>
              <a:rPr lang="en-US" altLang="zh-CN" sz="2800" b="1" dirty="0">
                <a:solidFill>
                  <a:srgbClr val="000000"/>
                </a:solidFill>
                <a:latin typeface="Times New Roman" panose="02020603050405020304" pitchFamily="18" charset="0"/>
              </a:rPr>
              <a:t>Na</a:t>
            </a:r>
            <a:r>
              <a:rPr lang="en-US" altLang="zh-CN" sz="2800" b="1" baseline="30000"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和负离子</a:t>
            </a:r>
            <a:r>
              <a:rPr lang="en-US" altLang="zh-CN" sz="2800" b="1" dirty="0">
                <a:solidFill>
                  <a:srgbClr val="000000"/>
                </a:solidFill>
                <a:latin typeface="Times New Roman" panose="02020603050405020304" pitchFamily="18" charset="0"/>
              </a:rPr>
              <a:t>Cl</a:t>
            </a:r>
            <a:r>
              <a:rPr lang="en-US" altLang="zh-CN" sz="2800" b="1" baseline="30000"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借静电引力而相互靠近，当它们充分接近时， </a:t>
            </a:r>
            <a:r>
              <a:rPr lang="en-US" altLang="zh-CN" sz="2800" b="1" dirty="0">
                <a:solidFill>
                  <a:srgbClr val="000000"/>
                </a:solidFill>
                <a:latin typeface="Times New Roman" panose="02020603050405020304" pitchFamily="18" charset="0"/>
              </a:rPr>
              <a:t>Na</a:t>
            </a:r>
            <a:r>
              <a:rPr lang="en-US" altLang="zh-CN" sz="2800" b="1" baseline="30000"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和</a:t>
            </a:r>
            <a:r>
              <a:rPr lang="en-US" altLang="zh-CN" sz="2800" b="1" dirty="0">
                <a:solidFill>
                  <a:srgbClr val="000000"/>
                </a:solidFill>
                <a:latin typeface="Times New Roman" panose="02020603050405020304" pitchFamily="18" charset="0"/>
              </a:rPr>
              <a:t>Cl</a:t>
            </a:r>
            <a:r>
              <a:rPr lang="en-US" altLang="zh-CN" sz="2800" b="1" baseline="30000"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间还存在外层电子间及两核之间的相互排斥作用。</a:t>
            </a:r>
            <a:endParaRPr lang="zh-CN" altLang="en-US" sz="2800" b="1" dirty="0">
              <a:solidFill>
                <a:srgbClr val="000000"/>
              </a:solidFill>
              <a:latin typeface="Times New Roman" panose="02020603050405020304" pitchFamily="18" charset="0"/>
            </a:endParaRPr>
          </a:p>
          <a:p>
            <a:pPr marL="609600" indent="-609600" eaLnBrk="1" hangingPunct="1">
              <a:lnSpc>
                <a:spcPct val="110000"/>
              </a:lnSpc>
              <a:spcBef>
                <a:spcPct val="10000"/>
              </a:spcBef>
              <a:buFont typeface="Monotype Sorts" pitchFamily="2" charset="2"/>
              <a:buChar char="z"/>
            </a:pPr>
            <a:r>
              <a:rPr lang="zh-CN" altLang="en-US" sz="2800" b="1" dirty="0">
                <a:solidFill>
                  <a:srgbClr val="000000"/>
                </a:solidFill>
                <a:latin typeface="Times New Roman" panose="02020603050405020304" pitchFamily="18" charset="0"/>
              </a:rPr>
              <a:t>当正、负离子接近到一定距离(平衡距离</a:t>
            </a:r>
            <a:r>
              <a:rPr lang="en-US" altLang="zh-CN" sz="2800" b="1" i="1" dirty="0">
                <a:solidFill>
                  <a:srgbClr val="000000"/>
                </a:solidFill>
                <a:latin typeface="Times New Roman" panose="02020603050405020304" pitchFamily="18" charset="0"/>
              </a:rPr>
              <a:t>R</a:t>
            </a:r>
            <a:r>
              <a:rPr lang="en-US" altLang="zh-CN" sz="2800" b="1" baseline="-25000" dirty="0">
                <a:solidFill>
                  <a:srgbClr val="000000"/>
                </a:solidFill>
                <a:latin typeface="Times New Roman" panose="02020603050405020304" pitchFamily="18" charset="0"/>
              </a:rPr>
              <a:t>0</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时，吸引作用和排斥作用达到暂时的平衡。此时正、负离子处于平衡位置附近振动，体系能量降到最低。即：此时正负离子间形成了稳定的化学键(即离子键)。</a:t>
            </a:r>
            <a:endParaRPr lang="zh-CN" altLang="en-US" sz="2800" b="1" dirty="0">
              <a:solidFill>
                <a:srgbClr val="000000"/>
              </a:solidFill>
              <a:latin typeface="Times New Roman" panose="02020603050405020304" pitchFamily="18" charset="0"/>
            </a:endParaRPr>
          </a:p>
        </p:txBody>
      </p:sp>
      <p:sp>
        <p:nvSpPr>
          <p:cNvPr id="45059" name="标题 21511"/>
          <p:cNvSpPr>
            <a:spLocks noGrp="1" noRot="1"/>
          </p:cNvSpPr>
          <p:nvPr>
            <p:ph type="title"/>
          </p:nvPr>
        </p:nvSpPr>
        <p:spPr>
          <a:xfrm>
            <a:off x="611188" y="1268413"/>
            <a:ext cx="7561262" cy="609600"/>
          </a:xfrm>
        </p:spPr>
        <p:txBody>
          <a:bodyPr vert="horz" wrap="square" lIns="91440" tIns="45720" rIns="91440" bIns="45720" anchor="ctr" anchorCtr="0"/>
          <a:p>
            <a:pPr algn="l" eaLnBrk="1" hangingPunct="1"/>
            <a:r>
              <a:rPr lang="zh-CN" altLang="en-US" sz="3200" b="1" dirty="0">
                <a:solidFill>
                  <a:schemeClr val="tx1"/>
                </a:solidFill>
                <a:latin typeface="黑体" panose="02010609060101010101" pitchFamily="49" charset="-122"/>
                <a:ea typeface="黑体" panose="02010609060101010101" pitchFamily="49" charset="-122"/>
              </a:rPr>
              <a:t>一、离子键的形成与特点</a:t>
            </a:r>
            <a:endParaRPr lang="zh-CN" altLang="en-US" sz="3200" b="1" dirty="0">
              <a:solidFill>
                <a:schemeClr val="tx1"/>
              </a:solidFill>
              <a:latin typeface="黑体" panose="02010609060101010101" pitchFamily="49" charset="-122"/>
              <a:ea typeface="黑体" panose="02010609060101010101" pitchFamily="49" charset="-122"/>
            </a:endParaRPr>
          </a:p>
        </p:txBody>
      </p:sp>
      <p:sp>
        <p:nvSpPr>
          <p:cNvPr id="45060" name="矩形 21512"/>
          <p:cNvSpPr/>
          <p:nvPr/>
        </p:nvSpPr>
        <p:spPr>
          <a:xfrm>
            <a:off x="1547813" y="476250"/>
            <a:ext cx="604837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10.1  </a:t>
            </a:r>
            <a:r>
              <a:rPr lang="zh-CN" altLang="en-US" sz="3600" b="1" dirty="0">
                <a:solidFill>
                  <a:schemeClr val="tx2"/>
                </a:solidFill>
                <a:latin typeface="Times New Roman" panose="02020603050405020304" pitchFamily="18" charset="0"/>
                <a:ea typeface="黑体" panose="02010609060101010101" pitchFamily="49" charset="-122"/>
              </a:rPr>
              <a:t>离子键理论</a:t>
            </a:r>
            <a:endParaRPr lang="zh-CN" altLang="en-US" sz="3600" b="1" dirty="0">
              <a:solidFill>
                <a:schemeClr val="tx2"/>
              </a:solidFill>
              <a:latin typeface="Times New Roman" panose="02020603050405020304" pitchFamily="18" charset="0"/>
              <a:ea typeface="黑体" panose="02010609060101010101" pitchFamily="49" charset="-122"/>
            </a:endParaRPr>
          </a:p>
        </p:txBody>
      </p:sp>
      <p:sp>
        <p:nvSpPr>
          <p:cNvPr id="45061" name="直接连接符 21513"/>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sp>
        <p:nvSpPr>
          <p:cNvPr id="45062" name="矩形 21514"/>
          <p:cNvSpPr>
            <a:spLocks noRot="1"/>
          </p:cNvSpPr>
          <p:nvPr/>
        </p:nvSpPr>
        <p:spPr>
          <a:xfrm>
            <a:off x="611188" y="1811338"/>
            <a:ext cx="7561262"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rgbClr val="000000"/>
                </a:solidFill>
                <a:latin typeface="Times New Roman" panose="02020603050405020304" pitchFamily="18" charset="0"/>
                <a:ea typeface="黑体" panose="02010609060101010101" pitchFamily="49" charset="-122"/>
              </a:rPr>
              <a:t>1.</a:t>
            </a:r>
            <a:r>
              <a:rPr lang="zh-CN" altLang="en-US" sz="2800" b="1" dirty="0">
                <a:solidFill>
                  <a:srgbClr val="000000"/>
                </a:solidFill>
                <a:latin typeface="Times New Roman" panose="02020603050405020304" pitchFamily="18" charset="0"/>
                <a:ea typeface="黑体" panose="02010609060101010101" pitchFamily="49" charset="-122"/>
              </a:rPr>
              <a:t>离子键的形成 (以</a:t>
            </a:r>
            <a:r>
              <a:rPr lang="en-US" altLang="zh-CN" sz="2800" b="1" dirty="0">
                <a:solidFill>
                  <a:srgbClr val="000000"/>
                </a:solidFill>
                <a:latin typeface="Times New Roman" panose="02020603050405020304" pitchFamily="18" charset="0"/>
                <a:ea typeface="黑体" panose="02010609060101010101" pitchFamily="49" charset="-122"/>
              </a:rPr>
              <a:t>NaCl</a:t>
            </a:r>
            <a:r>
              <a:rPr lang="zh-CN" altLang="en-US" sz="2800" b="1" dirty="0">
                <a:solidFill>
                  <a:srgbClr val="000000"/>
                </a:solidFill>
                <a:latin typeface="Times New Roman" panose="02020603050405020304" pitchFamily="18" charset="0"/>
                <a:ea typeface="黑体" panose="02010609060101010101" pitchFamily="49" charset="-122"/>
              </a:rPr>
              <a:t>为例)</a:t>
            </a:r>
            <a:endParaRPr lang="zh-CN" altLang="en-US" sz="2800" b="1" dirty="0">
              <a:solidFill>
                <a:srgbClr val="000000"/>
              </a:solidFill>
              <a:latin typeface="Times New Roman" panose="02020603050405020304" pitchFamily="18" charset="0"/>
              <a:ea typeface="黑体" panose="02010609060101010101" pitchFamily="49" charset="-122"/>
            </a:endParaRPr>
          </a:p>
        </p:txBody>
      </p:sp>
    </p:spTree>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5" name="文本框 112644"/>
          <p:cNvSpPr txBox="1"/>
          <p:nvPr/>
        </p:nvSpPr>
        <p:spPr>
          <a:xfrm>
            <a:off x="555625" y="900113"/>
            <a:ext cx="1714500" cy="55308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3000" b="1" dirty="0">
                <a:solidFill>
                  <a:srgbClr val="001D2E"/>
                </a:solidFill>
                <a:latin typeface="Times New Roman" panose="02020603050405020304" pitchFamily="18" charset="0"/>
              </a:rPr>
              <a:t>基本</a:t>
            </a:r>
            <a:r>
              <a:rPr lang="zh-CN" altLang="en-US" sz="3000" b="1" dirty="0">
                <a:solidFill>
                  <a:srgbClr val="001D2E"/>
                </a:solidFill>
                <a:latin typeface="Times New Roman" panose="02020603050405020304" pitchFamily="18" charset="0"/>
              </a:rPr>
              <a:t>要点</a:t>
            </a:r>
            <a:endParaRPr lang="zh-CN" altLang="en-US" sz="3000" b="1" dirty="0">
              <a:solidFill>
                <a:srgbClr val="001D2E"/>
              </a:solidFill>
              <a:latin typeface="Times New Roman" panose="02020603050405020304" pitchFamily="18" charset="0"/>
            </a:endParaRPr>
          </a:p>
        </p:txBody>
      </p:sp>
      <p:sp>
        <p:nvSpPr>
          <p:cNvPr id="130051" name="标题 44033"/>
          <p:cNvSpPr>
            <a:spLocks noGrp="1" noRot="1"/>
          </p:cNvSpPr>
          <p:nvPr/>
        </p:nvSpPr>
        <p:spPr>
          <a:xfrm>
            <a:off x="769938" y="260350"/>
            <a:ext cx="8077200" cy="647700"/>
          </a:xfrm>
          <a:prstGeom prst="rect">
            <a:avLst/>
          </a:prstGeom>
          <a:solidFill>
            <a:schemeClr val="bg1"/>
          </a:solid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ea typeface="黑体" panose="02010609060101010101" pitchFamily="49" charset="-122"/>
              </a:rPr>
              <a:t>四、价层电子对互斥理论(</a:t>
            </a:r>
            <a:r>
              <a:rPr lang="en-US" altLang="zh-CN" b="1" dirty="0">
                <a:latin typeface="Times New Roman" panose="02020603050405020304" pitchFamily="18" charset="0"/>
                <a:ea typeface="黑体" panose="02010609060101010101" pitchFamily="49" charset="-122"/>
              </a:rPr>
              <a:t>VSEPR</a:t>
            </a:r>
            <a:r>
              <a:rPr lang="zh-CN" altLang="en-US" b="1" dirty="0">
                <a:latin typeface="Times New Roman" panose="02020603050405020304" pitchFamily="18" charset="0"/>
                <a:ea typeface="黑体" panose="02010609060101010101" pitchFamily="49" charset="-122"/>
              </a:rPr>
              <a:t>)</a:t>
            </a:r>
            <a:endParaRPr lang="zh-CN" altLang="en-US" b="1" dirty="0">
              <a:latin typeface="Times New Roman" panose="02020603050405020304" pitchFamily="18" charset="0"/>
              <a:ea typeface="黑体" panose="02010609060101010101" pitchFamily="49" charset="-122"/>
            </a:endParaRPr>
          </a:p>
        </p:txBody>
      </p:sp>
      <p:grpSp>
        <p:nvGrpSpPr>
          <p:cNvPr id="112649" name="组合 112648"/>
          <p:cNvGrpSpPr/>
          <p:nvPr/>
        </p:nvGrpSpPr>
        <p:grpSpPr>
          <a:xfrm>
            <a:off x="769938" y="1995488"/>
            <a:ext cx="7888287" cy="1600200"/>
            <a:chOff x="619" y="1344"/>
            <a:chExt cx="4969" cy="1008"/>
          </a:xfrm>
        </p:grpSpPr>
        <p:grpSp>
          <p:nvGrpSpPr>
            <p:cNvPr id="130055" name="组合 112649"/>
            <p:cNvGrpSpPr/>
            <p:nvPr/>
          </p:nvGrpSpPr>
          <p:grpSpPr>
            <a:xfrm>
              <a:off x="619" y="1488"/>
              <a:ext cx="4969" cy="864"/>
              <a:chOff x="647" y="1488"/>
              <a:chExt cx="4969" cy="864"/>
            </a:xfrm>
          </p:grpSpPr>
          <p:sp>
            <p:nvSpPr>
              <p:cNvPr id="130057" name="文本框 112650"/>
              <p:cNvSpPr txBox="1"/>
              <p:nvPr/>
            </p:nvSpPr>
            <p:spPr>
              <a:xfrm>
                <a:off x="647" y="1488"/>
                <a:ext cx="4969" cy="67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VPN=      [A</a:t>
                </a:r>
                <a:r>
                  <a:rPr lang="zh-CN" altLang="en-US" dirty="0">
                    <a:solidFill>
                      <a:srgbClr val="001D2E"/>
                    </a:solidFill>
                    <a:latin typeface="Times New Roman" panose="02020603050405020304" pitchFamily="18" charset="0"/>
                  </a:rPr>
                  <a:t>的价电子数</a:t>
                </a:r>
                <a:r>
                  <a:rPr lang="en-US" altLang="zh-CN" dirty="0">
                    <a:solidFill>
                      <a:srgbClr val="001D2E"/>
                    </a:solidFill>
                    <a:latin typeface="Times New Roman" panose="02020603050405020304" pitchFamily="18" charset="0"/>
                  </a:rPr>
                  <a:t>+B</a:t>
                </a:r>
                <a:r>
                  <a:rPr lang="zh-CN" altLang="en-US" dirty="0">
                    <a:solidFill>
                      <a:srgbClr val="001D2E"/>
                    </a:solidFill>
                    <a:latin typeface="Times New Roman" panose="02020603050405020304" pitchFamily="18" charset="0"/>
                  </a:rPr>
                  <a:t>提供的价电子数</a:t>
                </a:r>
                <a:endParaRPr lang="zh-CN" altLang="en-US" dirty="0">
                  <a:solidFill>
                    <a:srgbClr val="001D2E"/>
                  </a:solidFill>
                  <a:latin typeface="Times New Roman" panose="02020603050405020304" pitchFamily="18" charset="0"/>
                </a:endParaRPr>
              </a:p>
              <a:p>
                <a:pPr marL="0" lvl="0" indent="0" eaLnBrk="1" hangingPunct="1">
                  <a:spcBef>
                    <a:spcPct val="0"/>
                  </a:spcBef>
                  <a:buClrTx/>
                  <a:buSzTx/>
                  <a:buFontTx/>
                  <a:buNone/>
                </a:pPr>
                <a:r>
                  <a:rPr lang="zh-CN" altLang="en-US" dirty="0">
                    <a:solidFill>
                      <a:srgbClr val="001D2E"/>
                    </a:solidFill>
                    <a:latin typeface="Times New Roman" panose="02020603050405020304" pitchFamily="18" charset="0"/>
                  </a:rPr>
                  <a:t>                                    </a:t>
                </a:r>
                <a:r>
                  <a:rPr lang="en-US" altLang="zh-CN" sz="2800" dirty="0">
                    <a:solidFill>
                      <a:srgbClr val="001D2E"/>
                    </a:solidFill>
                    <a:latin typeface="Times New Roman" panose="02020603050405020304" pitchFamily="18" charset="0"/>
                  </a:rPr>
                  <a:t>±</a:t>
                </a:r>
                <a:r>
                  <a:rPr lang="zh-CN" altLang="en-US" dirty="0">
                    <a:solidFill>
                      <a:srgbClr val="001D2E"/>
                    </a:solidFill>
                    <a:latin typeface="Times New Roman" panose="02020603050405020304" pitchFamily="18" charset="0"/>
                  </a:rPr>
                  <a:t>离子电荷数</a:t>
                </a:r>
                <a:r>
                  <a:rPr lang="en-US" altLang="zh-CN" dirty="0">
                    <a:solidFill>
                      <a:srgbClr val="001D2E"/>
                    </a:solidFill>
                    <a:latin typeface="Times New Roman" panose="02020603050405020304" pitchFamily="18" charset="0"/>
                  </a:rPr>
                  <a:t>(    )]</a:t>
                </a:r>
                <a:endParaRPr lang="en-US" altLang="zh-CN" dirty="0">
                  <a:solidFill>
                    <a:srgbClr val="001D2E"/>
                  </a:solidFill>
                  <a:latin typeface="Times New Roman" panose="02020603050405020304" pitchFamily="18" charset="0"/>
                </a:endParaRPr>
              </a:p>
            </p:txBody>
          </p:sp>
          <p:sp>
            <p:nvSpPr>
              <p:cNvPr id="130058" name="文本框 112651"/>
              <p:cNvSpPr txBox="1"/>
              <p:nvPr/>
            </p:nvSpPr>
            <p:spPr>
              <a:xfrm>
                <a:off x="4560" y="1776"/>
                <a:ext cx="308" cy="576"/>
              </a:xfrm>
              <a:prstGeom prst="rect">
                <a:avLst/>
              </a:prstGeom>
              <a:noFill/>
              <a:ln w="9525">
                <a:noFill/>
              </a:ln>
            </p:spPr>
            <p:txBody>
              <a:bodyPr vert="eaVert">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000" dirty="0">
                    <a:solidFill>
                      <a:srgbClr val="001D2E"/>
                    </a:solidFill>
                    <a:latin typeface="Times New Roman" panose="02020603050405020304" pitchFamily="18" charset="0"/>
                  </a:rPr>
                  <a:t>负 正</a:t>
                </a:r>
                <a:endParaRPr lang="zh-CN" altLang="en-US" sz="2000" dirty="0">
                  <a:solidFill>
                    <a:srgbClr val="001D2E"/>
                  </a:solidFill>
                  <a:latin typeface="Times New Roman" panose="02020603050405020304" pitchFamily="18" charset="0"/>
                </a:endParaRPr>
              </a:p>
            </p:txBody>
          </p:sp>
        </p:grpSp>
        <p:graphicFrame>
          <p:nvGraphicFramePr>
            <p:cNvPr id="130056" name="对象 112652"/>
            <p:cNvGraphicFramePr/>
            <p:nvPr/>
          </p:nvGraphicFramePr>
          <p:xfrm>
            <a:off x="1360" y="1344"/>
            <a:ext cx="342" cy="684"/>
          </p:xfrm>
          <a:graphic>
            <a:graphicData uri="http://schemas.openxmlformats.org/presentationml/2006/ole">
              <mc:AlternateContent xmlns:mc="http://schemas.openxmlformats.org/markup-compatibility/2006">
                <mc:Choice xmlns:v="urn:schemas-microsoft-com:vml" Requires="v">
                  <p:oleObj spid="_x0000_s3130" name="" r:id="rId1" imgW="152400" imgH="393065" progId="Equation.3">
                    <p:embed/>
                  </p:oleObj>
                </mc:Choice>
                <mc:Fallback>
                  <p:oleObj name="" r:id="rId1" imgW="152400" imgH="393065" progId="Equation.3">
                    <p:embed/>
                    <p:pic>
                      <p:nvPicPr>
                        <p:cNvPr id="0" name="图片 3129"/>
                        <p:cNvPicPr/>
                        <p:nvPr/>
                      </p:nvPicPr>
                      <p:blipFill>
                        <a:blip r:embed="rId2"/>
                        <a:stretch>
                          <a:fillRect/>
                        </a:stretch>
                      </p:blipFill>
                      <p:spPr>
                        <a:xfrm>
                          <a:off x="1360" y="1344"/>
                          <a:ext cx="342" cy="684"/>
                        </a:xfrm>
                        <a:prstGeom prst="rect">
                          <a:avLst/>
                        </a:prstGeom>
                        <a:noFill/>
                        <a:ln w="38100">
                          <a:noFill/>
                          <a:miter/>
                        </a:ln>
                      </p:spPr>
                    </p:pic>
                  </p:oleObj>
                </mc:Fallback>
              </mc:AlternateContent>
            </a:graphicData>
          </a:graphic>
        </p:graphicFrame>
      </p:grpSp>
      <p:sp>
        <p:nvSpPr>
          <p:cNvPr id="112647" name="文本框 112646"/>
          <p:cNvSpPr txBox="1"/>
          <p:nvPr/>
        </p:nvSpPr>
        <p:spPr>
          <a:xfrm>
            <a:off x="771525" y="3141663"/>
            <a:ext cx="8197850" cy="30448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dirty="0">
                <a:solidFill>
                  <a:srgbClr val="001D2E"/>
                </a:solidFill>
                <a:latin typeface="Times New Roman" panose="02020603050405020304" pitchFamily="18" charset="0"/>
              </a:rPr>
              <a:t>中心原子的价电子数</a:t>
            </a:r>
            <a:r>
              <a:rPr lang="en-US" altLang="zh-CN" dirty="0">
                <a:solidFill>
                  <a:srgbClr val="001D2E"/>
                </a:solidFill>
                <a:latin typeface="Times New Roman" panose="02020603050405020304" pitchFamily="18" charset="0"/>
              </a:rPr>
              <a:t>=A</a:t>
            </a:r>
            <a:r>
              <a:rPr lang="zh-CN" altLang="en-US" dirty="0">
                <a:solidFill>
                  <a:srgbClr val="001D2E"/>
                </a:solidFill>
                <a:latin typeface="Times New Roman" panose="02020603050405020304" pitchFamily="18" charset="0"/>
              </a:rPr>
              <a:t>所在的族数</a:t>
            </a:r>
            <a:endParaRPr lang="zh-CN" altLang="en-US" dirty="0">
              <a:solidFill>
                <a:srgbClr val="001D2E"/>
              </a:solidFill>
              <a:latin typeface="Times New Roman" panose="02020603050405020304" pitchFamily="18" charset="0"/>
            </a:endParaRPr>
          </a:p>
          <a:p>
            <a:pPr marL="0" lvl="0" indent="0" eaLnBrk="1" hangingPunct="1">
              <a:lnSpc>
                <a:spcPct val="120000"/>
              </a:lnSpc>
              <a:spcBef>
                <a:spcPct val="0"/>
              </a:spcBef>
              <a:buClrTx/>
              <a:buSzTx/>
              <a:buFontTx/>
              <a:buNone/>
            </a:pPr>
            <a:r>
              <a:rPr lang="zh-CN" altLang="en-US" dirty="0">
                <a:solidFill>
                  <a:srgbClr val="001D2E"/>
                </a:solidFill>
                <a:latin typeface="Times New Roman" panose="02020603050405020304" pitchFamily="18" charset="0"/>
              </a:rPr>
              <a:t>   </a:t>
            </a:r>
            <a:r>
              <a:rPr lang="en-US" altLang="zh-CN" dirty="0">
                <a:solidFill>
                  <a:srgbClr val="001D2E"/>
                </a:solidFill>
                <a:latin typeface="Times New Roman" panose="02020603050405020304" pitchFamily="18" charset="0"/>
              </a:rPr>
              <a:t>ⅡA,  IIIA,   VIA,   VA,  VIA, VIIA,</a:t>
            </a:r>
            <a:r>
              <a:rPr lang="zh-CN" altLang="en-US" dirty="0">
                <a:solidFill>
                  <a:srgbClr val="001D2E"/>
                </a:solidFill>
                <a:latin typeface="Times New Roman" panose="02020603050405020304" pitchFamily="18" charset="0"/>
              </a:rPr>
              <a:t>稀有气体</a:t>
            </a:r>
            <a:endParaRPr lang="zh-CN" altLang="en-US" dirty="0">
              <a:solidFill>
                <a:srgbClr val="001D2E"/>
              </a:solidFill>
              <a:latin typeface="Times New Roman" panose="02020603050405020304" pitchFamily="18" charset="0"/>
            </a:endParaRPr>
          </a:p>
          <a:p>
            <a:pPr marL="0" lvl="0" indent="0" eaLnBrk="1" hangingPunct="1">
              <a:lnSpc>
                <a:spcPct val="120000"/>
              </a:lnSpc>
              <a:spcBef>
                <a:spcPct val="0"/>
              </a:spcBef>
              <a:buClrTx/>
              <a:buSzTx/>
              <a:buFontTx/>
              <a:buNone/>
            </a:pPr>
            <a:r>
              <a:rPr lang="zh-CN" altLang="en-US" dirty="0">
                <a:solidFill>
                  <a:srgbClr val="001D2E"/>
                </a:solidFill>
                <a:latin typeface="Times New Roman" panose="02020603050405020304" pitchFamily="18" charset="0"/>
              </a:rPr>
              <a:t>      </a:t>
            </a:r>
            <a:r>
              <a:rPr lang="en-US" altLang="zh-CN" dirty="0">
                <a:solidFill>
                  <a:srgbClr val="001D2E"/>
                </a:solidFill>
                <a:latin typeface="Times New Roman" panose="02020603050405020304" pitchFamily="18" charset="0"/>
              </a:rPr>
              <a:t>2,     3,        4,       5,      6,      7,         8</a:t>
            </a:r>
            <a:endParaRPr lang="en-US" altLang="zh-CN" dirty="0">
              <a:solidFill>
                <a:srgbClr val="001D2E"/>
              </a:solidFill>
              <a:latin typeface="Times New Roman" panose="02020603050405020304" pitchFamily="18" charset="0"/>
            </a:endParaRPr>
          </a:p>
          <a:p>
            <a:pPr marL="0" lvl="0" indent="0" eaLnBrk="1" hangingPunct="1">
              <a:lnSpc>
                <a:spcPct val="120000"/>
              </a:lnSpc>
              <a:spcBef>
                <a:spcPct val="0"/>
              </a:spcBef>
              <a:buClrTx/>
              <a:buSzTx/>
              <a:buFontTx/>
              <a:buNone/>
            </a:pPr>
            <a:r>
              <a:rPr lang="zh-CN" altLang="en-US" dirty="0">
                <a:solidFill>
                  <a:srgbClr val="001D2E"/>
                </a:solidFill>
                <a:latin typeface="Times New Roman" panose="02020603050405020304" pitchFamily="18" charset="0"/>
              </a:rPr>
              <a:t>配位原子的价电子数：</a:t>
            </a:r>
            <a:endParaRPr lang="zh-CN" altLang="en-US" dirty="0">
              <a:solidFill>
                <a:srgbClr val="001D2E"/>
              </a:solidFill>
              <a:latin typeface="Times New Roman" panose="02020603050405020304" pitchFamily="18" charset="0"/>
            </a:endParaRPr>
          </a:p>
          <a:p>
            <a:pPr marL="0" lvl="0" indent="0" eaLnBrk="1" hangingPunct="1">
              <a:lnSpc>
                <a:spcPct val="120000"/>
              </a:lnSpc>
              <a:spcBef>
                <a:spcPct val="0"/>
              </a:spcBef>
              <a:buClrTx/>
              <a:buSzTx/>
              <a:buFontTx/>
              <a:buNone/>
            </a:pPr>
            <a:r>
              <a:rPr lang="zh-CN" altLang="en-US" dirty="0">
                <a:solidFill>
                  <a:srgbClr val="001D2E"/>
                </a:solidFill>
                <a:latin typeface="Times New Roman" panose="02020603050405020304" pitchFamily="18" charset="0"/>
              </a:rPr>
              <a:t>    </a:t>
            </a:r>
            <a:r>
              <a:rPr lang="en-US" altLang="zh-CN" dirty="0">
                <a:solidFill>
                  <a:srgbClr val="001D2E"/>
                </a:solidFill>
                <a:latin typeface="Times New Roman" panose="02020603050405020304" pitchFamily="18" charset="0"/>
              </a:rPr>
              <a:t>H</a:t>
            </a:r>
            <a:r>
              <a:rPr lang="zh-CN" altLang="en-US" dirty="0">
                <a:solidFill>
                  <a:srgbClr val="001D2E"/>
                </a:solidFill>
                <a:latin typeface="Times New Roman" panose="02020603050405020304" pitchFamily="18" charset="0"/>
              </a:rPr>
              <a:t>和卤素记为</a:t>
            </a:r>
            <a:r>
              <a:rPr lang="en-US" altLang="zh-CN" dirty="0">
                <a:solidFill>
                  <a:srgbClr val="001D2E"/>
                </a:solidFill>
                <a:latin typeface="Times New Roman" panose="02020603050405020304" pitchFamily="18" charset="0"/>
              </a:rPr>
              <a:t>1</a:t>
            </a:r>
            <a:r>
              <a:rPr lang="zh-CN" altLang="en-US" dirty="0">
                <a:solidFill>
                  <a:srgbClr val="001D2E"/>
                </a:solidFill>
                <a:latin typeface="Times New Roman" panose="02020603050405020304" pitchFamily="18" charset="0"/>
              </a:rPr>
              <a:t>，氧和硫记为</a:t>
            </a:r>
            <a:r>
              <a:rPr lang="en-US" altLang="zh-CN" dirty="0">
                <a:solidFill>
                  <a:srgbClr val="001D2E"/>
                </a:solidFill>
                <a:latin typeface="Times New Roman" panose="02020603050405020304" pitchFamily="18" charset="0"/>
              </a:rPr>
              <a:t>0</a:t>
            </a:r>
            <a:r>
              <a:rPr lang="zh-CN" altLang="en-US" dirty="0">
                <a:solidFill>
                  <a:srgbClr val="001D2E"/>
                </a:solidFill>
                <a:latin typeface="Times New Roman" panose="02020603050405020304" pitchFamily="18" charset="0"/>
              </a:rPr>
              <a:t>。</a:t>
            </a:r>
            <a:endParaRPr lang="zh-CN" altLang="en-US" dirty="0">
              <a:solidFill>
                <a:srgbClr val="001D2E"/>
              </a:solidFill>
              <a:latin typeface="Times New Roman" panose="02020603050405020304" pitchFamily="18" charset="0"/>
            </a:endParaRPr>
          </a:p>
        </p:txBody>
      </p:sp>
      <p:sp>
        <p:nvSpPr>
          <p:cNvPr id="112646" name="文本框 112645"/>
          <p:cNvSpPr txBox="1"/>
          <p:nvPr/>
        </p:nvSpPr>
        <p:spPr>
          <a:xfrm>
            <a:off x="803275" y="1460500"/>
            <a:ext cx="7848600"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b="1" dirty="0">
                <a:solidFill>
                  <a:srgbClr val="FF3300"/>
                </a:solidFill>
                <a:latin typeface="Times New Roman" panose="02020603050405020304" pitchFamily="18" charset="0"/>
              </a:rPr>
              <a:t>1. </a:t>
            </a:r>
            <a:r>
              <a:rPr lang="zh-CN" altLang="en-US" b="1" dirty="0">
                <a:solidFill>
                  <a:srgbClr val="FF3300"/>
                </a:solidFill>
                <a:latin typeface="Times New Roman" panose="02020603050405020304" pitchFamily="18" charset="0"/>
              </a:rPr>
              <a:t>确定中心原子的价层电子对数</a:t>
            </a:r>
            <a:endParaRPr lang="zh-CN" altLang="en-US" b="1" dirty="0">
              <a:solidFill>
                <a:srgbClr val="FF3300"/>
              </a:solidFill>
              <a:latin typeface="Times New Roman" panose="02020603050405020304" pitchFamily="18"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45"/>
                                        </p:tgtEl>
                                        <p:attrNameLst>
                                          <p:attrName>style.visibility</p:attrName>
                                        </p:attrNameLst>
                                      </p:cBhvr>
                                      <p:to>
                                        <p:strVal val="visible"/>
                                      </p:to>
                                    </p:set>
                                    <p:animEffect transition="in" filter="wipe(left)">
                                      <p:cBhvr>
                                        <p:cTn id="7" dur="500"/>
                                        <p:tgtEl>
                                          <p:spTgt spid="1126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2649"/>
                                        </p:tgtEl>
                                        <p:attrNameLst>
                                          <p:attrName>style.visibility</p:attrName>
                                        </p:attrNameLst>
                                      </p:cBhvr>
                                      <p:to>
                                        <p:strVal val="visible"/>
                                      </p:to>
                                    </p:set>
                                    <p:animEffect transition="in" filter="wipe(left)">
                                      <p:cBhvr>
                                        <p:cTn id="12" dur="500"/>
                                        <p:tgtEl>
                                          <p:spTgt spid="1126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2647">
                                            <p:txEl>
                                              <p:charRg st="0" end="17"/>
                                            </p:txEl>
                                          </p:spTgt>
                                        </p:tgtEl>
                                        <p:attrNameLst>
                                          <p:attrName>style.visibility</p:attrName>
                                        </p:attrNameLst>
                                      </p:cBhvr>
                                      <p:to>
                                        <p:strVal val="visible"/>
                                      </p:to>
                                    </p:set>
                                    <p:animEffect transition="in" filter="wipe(left)">
                                      <p:cBhvr>
                                        <p:cTn id="17" dur="500"/>
                                        <p:tgtEl>
                                          <p:spTgt spid="112647">
                                            <p:txEl>
                                              <p:charRg st="0" end="1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2647">
                                            <p:txEl>
                                              <p:charRg st="17" end="60"/>
                                            </p:txEl>
                                          </p:spTgt>
                                        </p:tgtEl>
                                        <p:attrNameLst>
                                          <p:attrName>style.visibility</p:attrName>
                                        </p:attrNameLst>
                                      </p:cBhvr>
                                      <p:to>
                                        <p:strVal val="visible"/>
                                      </p:to>
                                    </p:set>
                                    <p:animEffect transition="in" filter="wipe(left)">
                                      <p:cBhvr>
                                        <p:cTn id="22" dur="500"/>
                                        <p:tgtEl>
                                          <p:spTgt spid="112647">
                                            <p:txEl>
                                              <p:charRg st="17" end="6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2647">
                                            <p:txEl>
                                              <p:charRg st="60" end="121"/>
                                            </p:txEl>
                                          </p:spTgt>
                                        </p:tgtEl>
                                        <p:attrNameLst>
                                          <p:attrName>style.visibility</p:attrName>
                                        </p:attrNameLst>
                                      </p:cBhvr>
                                      <p:to>
                                        <p:strVal val="visible"/>
                                      </p:to>
                                    </p:set>
                                    <p:animEffect transition="in" filter="wipe(left)">
                                      <p:cBhvr>
                                        <p:cTn id="27" dur="500"/>
                                        <p:tgtEl>
                                          <p:spTgt spid="112647">
                                            <p:txEl>
                                              <p:charRg st="60" end="12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2647">
                                            <p:txEl>
                                              <p:charRg st="121" end="132"/>
                                            </p:txEl>
                                          </p:spTgt>
                                        </p:tgtEl>
                                        <p:attrNameLst>
                                          <p:attrName>style.visibility</p:attrName>
                                        </p:attrNameLst>
                                      </p:cBhvr>
                                      <p:to>
                                        <p:strVal val="visible"/>
                                      </p:to>
                                    </p:set>
                                    <p:animEffect transition="in" filter="wipe(left)">
                                      <p:cBhvr>
                                        <p:cTn id="32" dur="500"/>
                                        <p:tgtEl>
                                          <p:spTgt spid="112647">
                                            <p:txEl>
                                              <p:charRg st="121" end="13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2647">
                                            <p:txEl>
                                              <p:charRg st="132" end="152"/>
                                            </p:txEl>
                                          </p:spTgt>
                                        </p:tgtEl>
                                        <p:attrNameLst>
                                          <p:attrName>style.visibility</p:attrName>
                                        </p:attrNameLst>
                                      </p:cBhvr>
                                      <p:to>
                                        <p:strVal val="visible"/>
                                      </p:to>
                                    </p:set>
                                    <p:animEffect transition="in" filter="wipe(left)">
                                      <p:cBhvr>
                                        <p:cTn id="37" dur="500"/>
                                        <p:tgtEl>
                                          <p:spTgt spid="112647">
                                            <p:txEl>
                                              <p:charRg st="132" end="15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2646">
                                            <p:txEl>
                                              <p:charRg st="0" end="17"/>
                                            </p:txEl>
                                          </p:spTgt>
                                        </p:tgtEl>
                                        <p:attrNameLst>
                                          <p:attrName>style.visibility</p:attrName>
                                        </p:attrNameLst>
                                      </p:cBhvr>
                                      <p:to>
                                        <p:strVal val="visible"/>
                                      </p:to>
                                    </p:set>
                                    <p:animEffect transition="in" filter="wipe(left)">
                                      <p:cBhvr>
                                        <p:cTn id="42" dur="500"/>
                                        <p:tgtEl>
                                          <p:spTgt spid="112646">
                                            <p:txEl>
                                              <p:charRg st="0"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7" grpId="0" uiExpand="1" build="p"/>
      <p:bldP spid="11264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8" name="文本框 113667"/>
          <p:cNvSpPr txBox="1"/>
          <p:nvPr/>
        </p:nvSpPr>
        <p:spPr>
          <a:xfrm>
            <a:off x="2268538" y="228600"/>
            <a:ext cx="4724400" cy="44831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50000"/>
              </a:lnSpc>
              <a:spcBef>
                <a:spcPct val="0"/>
              </a:spcBef>
              <a:buClrTx/>
              <a:buSzTx/>
              <a:buFontTx/>
              <a:buNone/>
            </a:pPr>
            <a:r>
              <a:rPr lang="zh-CN" altLang="en-US" dirty="0">
                <a:solidFill>
                  <a:srgbClr val="001D2E"/>
                </a:solidFill>
                <a:latin typeface="Times New Roman" panose="02020603050405020304" pitchFamily="18" charset="0"/>
              </a:rPr>
              <a:t>例：</a:t>
            </a:r>
            <a:r>
              <a:rPr lang="en-US" altLang="zh-CN" dirty="0">
                <a:solidFill>
                  <a:srgbClr val="001D2E"/>
                </a:solidFill>
                <a:latin typeface="Times New Roman" panose="02020603050405020304" pitchFamily="18" charset="0"/>
              </a:rPr>
              <a:t>CH</a:t>
            </a:r>
            <a:r>
              <a:rPr lang="en-US" altLang="zh-CN" baseline="-25000" dirty="0">
                <a:solidFill>
                  <a:srgbClr val="001D2E"/>
                </a:solidFill>
                <a:latin typeface="Times New Roman" panose="02020603050405020304" pitchFamily="18" charset="0"/>
              </a:rPr>
              <a:t>4</a:t>
            </a:r>
            <a:r>
              <a:rPr lang="zh-CN" altLang="en-US" dirty="0">
                <a:solidFill>
                  <a:srgbClr val="001D2E"/>
                </a:solidFill>
                <a:latin typeface="Times New Roman" panose="02020603050405020304" pitchFamily="18" charset="0"/>
              </a:rPr>
              <a:t>分子中，</a:t>
            </a:r>
            <a:endParaRPr lang="zh-CN" altLang="en-US" dirty="0">
              <a:solidFill>
                <a:srgbClr val="001D2E"/>
              </a:solidFill>
              <a:latin typeface="Times New Roman" panose="02020603050405020304" pitchFamily="18" charset="0"/>
            </a:endParaRPr>
          </a:p>
          <a:p>
            <a:pPr marL="0" lvl="0" indent="0" eaLnBrk="1" hangingPunct="1">
              <a:lnSpc>
                <a:spcPct val="150000"/>
              </a:lnSpc>
              <a:spcBef>
                <a:spcPct val="0"/>
              </a:spcBef>
              <a:buClrTx/>
              <a:buSzTx/>
              <a:buFontTx/>
              <a:buNone/>
            </a:pPr>
            <a:r>
              <a:rPr lang="en-US" altLang="zh-CN" dirty="0">
                <a:solidFill>
                  <a:srgbClr val="001D2E"/>
                </a:solidFill>
                <a:latin typeface="Times New Roman" panose="02020603050405020304" pitchFamily="18" charset="0"/>
              </a:rPr>
              <a:t>VPN = (4+1×4) /2 = 4</a:t>
            </a:r>
            <a:endParaRPr lang="en-US" altLang="zh-CN" dirty="0">
              <a:solidFill>
                <a:srgbClr val="001D2E"/>
              </a:solidFill>
              <a:latin typeface="Times New Roman" panose="02020603050405020304" pitchFamily="18" charset="0"/>
            </a:endParaRPr>
          </a:p>
          <a:p>
            <a:pPr marL="0" lvl="0" indent="0" eaLnBrk="1" hangingPunct="1">
              <a:lnSpc>
                <a:spcPct val="150000"/>
              </a:lnSpc>
              <a:spcBef>
                <a:spcPct val="0"/>
              </a:spcBef>
              <a:buClrTx/>
              <a:buSzTx/>
              <a:buFontTx/>
              <a:buNone/>
            </a:pPr>
            <a:r>
              <a:rPr lang="en-US" altLang="zh-CN" dirty="0">
                <a:solidFill>
                  <a:srgbClr val="001D2E"/>
                </a:solidFill>
                <a:latin typeface="Times New Roman" panose="02020603050405020304" pitchFamily="18" charset="0"/>
              </a:rPr>
              <a:t>        H</a:t>
            </a:r>
            <a:r>
              <a:rPr lang="en-US" altLang="zh-CN" baseline="-25000" dirty="0">
                <a:solidFill>
                  <a:srgbClr val="001D2E"/>
                </a:solidFill>
                <a:latin typeface="Times New Roman" panose="02020603050405020304" pitchFamily="18" charset="0"/>
              </a:rPr>
              <a:t>2</a:t>
            </a:r>
            <a:r>
              <a:rPr lang="en-US" altLang="zh-CN" dirty="0">
                <a:solidFill>
                  <a:srgbClr val="001D2E"/>
                </a:solidFill>
                <a:latin typeface="Times New Roman" panose="02020603050405020304" pitchFamily="18" charset="0"/>
              </a:rPr>
              <a:t>O</a:t>
            </a:r>
            <a:endParaRPr lang="en-US" altLang="zh-CN" dirty="0">
              <a:solidFill>
                <a:srgbClr val="001D2E"/>
              </a:solidFill>
              <a:latin typeface="Times New Roman" panose="02020603050405020304" pitchFamily="18" charset="0"/>
            </a:endParaRPr>
          </a:p>
          <a:p>
            <a:pPr marL="0" lvl="0" indent="0" eaLnBrk="1" hangingPunct="1">
              <a:lnSpc>
                <a:spcPct val="150000"/>
              </a:lnSpc>
              <a:spcBef>
                <a:spcPct val="0"/>
              </a:spcBef>
              <a:buClrTx/>
              <a:buSzTx/>
              <a:buFontTx/>
              <a:buNone/>
            </a:pPr>
            <a:r>
              <a:rPr lang="en-US" altLang="zh-CN" dirty="0">
                <a:solidFill>
                  <a:srgbClr val="001D2E"/>
                </a:solidFill>
                <a:latin typeface="Times New Roman" panose="02020603050405020304" pitchFamily="18" charset="0"/>
              </a:rPr>
              <a:t>VPN = (6+1×2) /2 = 4</a:t>
            </a:r>
            <a:endParaRPr lang="en-US" altLang="zh-CN" dirty="0">
              <a:solidFill>
                <a:srgbClr val="001D2E"/>
              </a:solidFill>
              <a:latin typeface="Times New Roman" panose="02020603050405020304" pitchFamily="18" charset="0"/>
            </a:endParaRPr>
          </a:p>
          <a:p>
            <a:pPr marL="0" lvl="0" indent="0" eaLnBrk="1" hangingPunct="1">
              <a:lnSpc>
                <a:spcPct val="150000"/>
              </a:lnSpc>
              <a:spcBef>
                <a:spcPct val="0"/>
              </a:spcBef>
              <a:buClrTx/>
              <a:buSzTx/>
              <a:buFontTx/>
              <a:buNone/>
            </a:pPr>
            <a:r>
              <a:rPr lang="en-US" altLang="zh-CN" dirty="0">
                <a:solidFill>
                  <a:srgbClr val="001D2E"/>
                </a:solidFill>
                <a:latin typeface="Times New Roman" panose="02020603050405020304" pitchFamily="18" charset="0"/>
              </a:rPr>
              <a:t>        SO</a:t>
            </a:r>
            <a:r>
              <a:rPr lang="en-US" altLang="zh-CN" baseline="-25000" dirty="0">
                <a:solidFill>
                  <a:srgbClr val="001D2E"/>
                </a:solidFill>
                <a:latin typeface="Times New Roman" panose="02020603050405020304" pitchFamily="18" charset="0"/>
              </a:rPr>
              <a:t>3</a:t>
            </a:r>
            <a:endParaRPr lang="en-US" altLang="zh-CN" dirty="0">
              <a:solidFill>
                <a:srgbClr val="001D2E"/>
              </a:solidFill>
              <a:latin typeface="Times New Roman" panose="02020603050405020304" pitchFamily="18" charset="0"/>
            </a:endParaRPr>
          </a:p>
          <a:p>
            <a:pPr marL="0" lvl="0" indent="0" eaLnBrk="1" hangingPunct="1">
              <a:lnSpc>
                <a:spcPct val="150000"/>
              </a:lnSpc>
              <a:spcBef>
                <a:spcPct val="0"/>
              </a:spcBef>
              <a:buClrTx/>
              <a:buSzTx/>
              <a:buFontTx/>
              <a:buNone/>
            </a:pPr>
            <a:r>
              <a:rPr lang="en-US" altLang="zh-CN" dirty="0">
                <a:solidFill>
                  <a:srgbClr val="001D2E"/>
                </a:solidFill>
                <a:latin typeface="Times New Roman" panose="02020603050405020304" pitchFamily="18" charset="0"/>
              </a:rPr>
              <a:t>VPN = (6+0) /2 = 3</a:t>
            </a:r>
            <a:endParaRPr lang="en-US" altLang="zh-CN" dirty="0">
              <a:solidFill>
                <a:srgbClr val="001D2E"/>
              </a:solidFill>
              <a:latin typeface="Times New Roman" panose="02020603050405020304" pitchFamily="18" charset="0"/>
            </a:endParaRPr>
          </a:p>
        </p:txBody>
      </p:sp>
      <p:graphicFrame>
        <p:nvGraphicFramePr>
          <p:cNvPr id="5" name="对象 4"/>
          <p:cNvGraphicFramePr/>
          <p:nvPr/>
        </p:nvGraphicFramePr>
        <p:xfrm>
          <a:off x="3170238" y="4983163"/>
          <a:ext cx="898525" cy="628650"/>
        </p:xfrm>
        <a:graphic>
          <a:graphicData uri="http://schemas.openxmlformats.org/presentationml/2006/ole">
            <mc:AlternateContent xmlns:mc="http://schemas.openxmlformats.org/markup-compatibility/2006">
              <mc:Choice xmlns:v="urn:schemas-microsoft-com:vml" Requires="v">
                <p:oleObj spid="_x0000_s3129" name="" r:id="rId1" imgW="355600" imgH="228600" progId="Equation.3">
                  <p:embed/>
                </p:oleObj>
              </mc:Choice>
              <mc:Fallback>
                <p:oleObj name="" r:id="rId1" imgW="355600" imgH="228600" progId="Equation.3">
                  <p:embed/>
                  <p:pic>
                    <p:nvPicPr>
                      <p:cNvPr id="0" name="图片 3128"/>
                      <p:cNvPicPr/>
                      <p:nvPr/>
                    </p:nvPicPr>
                    <p:blipFill>
                      <a:blip r:embed="rId2"/>
                      <a:stretch>
                        <a:fillRect/>
                      </a:stretch>
                    </p:blipFill>
                    <p:spPr>
                      <a:xfrm>
                        <a:off x="3170238" y="4983163"/>
                        <a:ext cx="898525" cy="628650"/>
                      </a:xfrm>
                      <a:prstGeom prst="rect">
                        <a:avLst/>
                      </a:prstGeom>
                      <a:noFill/>
                      <a:ln w="38100">
                        <a:noFill/>
                        <a:miter/>
                      </a:ln>
                    </p:spPr>
                  </p:pic>
                </p:oleObj>
              </mc:Fallback>
            </mc:AlternateContent>
          </a:graphicData>
        </a:graphic>
      </p:graphicFrame>
      <p:sp>
        <p:nvSpPr>
          <p:cNvPr id="113670" name="矩形 113669"/>
          <p:cNvSpPr/>
          <p:nvPr/>
        </p:nvSpPr>
        <p:spPr>
          <a:xfrm>
            <a:off x="2293938" y="5821363"/>
            <a:ext cx="4851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VPN = (6+0+2) /2 = 4</a:t>
            </a:r>
            <a:endParaRPr lang="en-US" altLang="zh-CN" dirty="0">
              <a:solidFill>
                <a:srgbClr val="001D2E"/>
              </a:solidFill>
              <a:latin typeface="Times New Roman" panose="02020603050405020304" pitchFamily="18"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668">
                                            <p:txEl>
                                              <p:charRg st="0" end="10"/>
                                            </p:txEl>
                                          </p:spTgt>
                                        </p:tgtEl>
                                        <p:attrNameLst>
                                          <p:attrName>style.visibility</p:attrName>
                                        </p:attrNameLst>
                                      </p:cBhvr>
                                      <p:to>
                                        <p:strVal val="visible"/>
                                      </p:to>
                                    </p:set>
                                    <p:animEffect transition="in" filter="wipe(left)">
                                      <p:cBhvr>
                                        <p:cTn id="7" dur="500"/>
                                        <p:tgtEl>
                                          <p:spTgt spid="113668">
                                            <p:txEl>
                                              <p:charRg st="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668">
                                            <p:txEl>
                                              <p:charRg st="31" end="43"/>
                                            </p:txEl>
                                          </p:spTgt>
                                        </p:tgtEl>
                                        <p:attrNameLst>
                                          <p:attrName>style.visibility</p:attrName>
                                        </p:attrNameLst>
                                      </p:cBhvr>
                                      <p:to>
                                        <p:strVal val="visible"/>
                                      </p:to>
                                    </p:set>
                                    <p:animEffect transition="in" filter="wipe(left)">
                                      <p:cBhvr>
                                        <p:cTn id="12" dur="500"/>
                                        <p:tgtEl>
                                          <p:spTgt spid="113668">
                                            <p:txEl>
                                              <p:charRg st="31" end="4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668">
                                            <p:txEl>
                                              <p:charRg st="64" end="76"/>
                                            </p:txEl>
                                          </p:spTgt>
                                        </p:tgtEl>
                                        <p:attrNameLst>
                                          <p:attrName>style.visibility</p:attrName>
                                        </p:attrNameLst>
                                      </p:cBhvr>
                                      <p:to>
                                        <p:strVal val="visible"/>
                                      </p:to>
                                    </p:set>
                                    <p:animEffect transition="in" filter="wipe(left)">
                                      <p:cBhvr>
                                        <p:cTn id="17" dur="500"/>
                                        <p:tgtEl>
                                          <p:spTgt spid="113668">
                                            <p:txEl>
                                              <p:charRg st="64" end="7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3668">
                                            <p:txEl>
                                              <p:charRg st="10" end="31"/>
                                            </p:txEl>
                                          </p:spTgt>
                                        </p:tgtEl>
                                        <p:attrNameLst>
                                          <p:attrName>style.visibility</p:attrName>
                                        </p:attrNameLst>
                                      </p:cBhvr>
                                      <p:to>
                                        <p:strVal val="visible"/>
                                      </p:to>
                                    </p:set>
                                    <p:animEffect transition="in" filter="wipe(left)">
                                      <p:cBhvr>
                                        <p:cTn id="27" dur="500"/>
                                        <p:tgtEl>
                                          <p:spTgt spid="113668">
                                            <p:txEl>
                                              <p:charRg st="10" end="3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3668">
                                            <p:txEl>
                                              <p:charRg st="43" end="64"/>
                                            </p:txEl>
                                          </p:spTgt>
                                        </p:tgtEl>
                                        <p:attrNameLst>
                                          <p:attrName>style.visibility</p:attrName>
                                        </p:attrNameLst>
                                      </p:cBhvr>
                                      <p:to>
                                        <p:strVal val="visible"/>
                                      </p:to>
                                    </p:set>
                                    <p:animEffect transition="in" filter="wipe(left)">
                                      <p:cBhvr>
                                        <p:cTn id="32" dur="500"/>
                                        <p:tgtEl>
                                          <p:spTgt spid="113668">
                                            <p:txEl>
                                              <p:charRg st="43" end="6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668">
                                            <p:txEl>
                                              <p:charRg st="76" end="95"/>
                                            </p:txEl>
                                          </p:spTgt>
                                        </p:tgtEl>
                                        <p:attrNameLst>
                                          <p:attrName>style.visibility</p:attrName>
                                        </p:attrNameLst>
                                      </p:cBhvr>
                                      <p:to>
                                        <p:strVal val="visible"/>
                                      </p:to>
                                    </p:set>
                                    <p:animEffect transition="in" filter="wipe(left)">
                                      <p:cBhvr>
                                        <p:cTn id="37" dur="500"/>
                                        <p:tgtEl>
                                          <p:spTgt spid="113668">
                                            <p:txEl>
                                              <p:charRg st="76" end="9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3670"/>
                                        </p:tgtEl>
                                        <p:attrNameLst>
                                          <p:attrName>style.visibility</p:attrName>
                                        </p:attrNameLst>
                                      </p:cBhvr>
                                      <p:to>
                                        <p:strVal val="visible"/>
                                      </p:to>
                                    </p:set>
                                    <p:animEffect transition="in" filter="wipe(left)">
                                      <p:cBhvr>
                                        <p:cTn id="42" dur="500"/>
                                        <p:tgtEl>
                                          <p:spTgt spid="113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uiExpand="1" build="p"/>
      <p:bldP spid="11367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2" name="文本框 114691"/>
          <p:cNvSpPr txBox="1"/>
          <p:nvPr/>
        </p:nvSpPr>
        <p:spPr>
          <a:xfrm>
            <a:off x="899795" y="476568"/>
            <a:ext cx="70104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FF0000"/>
                </a:solidFill>
                <a:latin typeface="Times New Roman" panose="02020603050405020304" pitchFamily="18" charset="0"/>
              </a:rPr>
              <a:t>2. </a:t>
            </a:r>
            <a:r>
              <a:rPr lang="zh-CN" altLang="en-US" dirty="0">
                <a:solidFill>
                  <a:srgbClr val="FF0000"/>
                </a:solidFill>
                <a:latin typeface="Times New Roman" panose="02020603050405020304" pitchFamily="18" charset="0"/>
              </a:rPr>
              <a:t>确定价层电子对的排布方式</a:t>
            </a:r>
            <a:endParaRPr lang="zh-CN" altLang="en-US" dirty="0">
              <a:solidFill>
                <a:srgbClr val="FF0000"/>
              </a:solidFill>
              <a:latin typeface="Times New Roman" panose="02020603050405020304" pitchFamily="18" charset="0"/>
            </a:endParaRPr>
          </a:p>
        </p:txBody>
      </p:sp>
      <p:sp>
        <p:nvSpPr>
          <p:cNvPr id="114701" name="矩形 114700"/>
          <p:cNvSpPr/>
          <p:nvPr/>
        </p:nvSpPr>
        <p:spPr>
          <a:xfrm>
            <a:off x="682943" y="1196658"/>
            <a:ext cx="76962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dirty="0">
                <a:solidFill>
                  <a:srgbClr val="001D2E"/>
                </a:solidFill>
                <a:latin typeface="Times New Roman" panose="02020603050405020304" pitchFamily="18" charset="0"/>
              </a:rPr>
              <a:t>价层电子对尽可能远离，以使斥力最小。</a:t>
            </a:r>
            <a:endParaRPr lang="zh-CN" altLang="en-US" dirty="0">
              <a:solidFill>
                <a:srgbClr val="001D2E"/>
              </a:solidFill>
              <a:latin typeface="Times New Roman" panose="02020603050405020304" pitchFamily="18" charset="0"/>
            </a:endParaRPr>
          </a:p>
        </p:txBody>
      </p:sp>
      <p:graphicFrame>
        <p:nvGraphicFramePr>
          <p:cNvPr id="111621" name="表格 111620"/>
          <p:cNvGraphicFramePr/>
          <p:nvPr>
            <p:custDataLst>
              <p:tags r:id="rId1"/>
            </p:custDataLst>
          </p:nvPr>
        </p:nvGraphicFramePr>
        <p:xfrm>
          <a:off x="336550" y="1985645"/>
          <a:ext cx="8153400" cy="4417695"/>
        </p:xfrm>
        <a:graphic>
          <a:graphicData uri="http://schemas.openxmlformats.org/drawingml/2006/table">
            <a:tbl>
              <a:tblPr/>
              <a:tblGrid>
                <a:gridCol w="3886200"/>
                <a:gridCol w="4267200"/>
              </a:tblGrid>
              <a:tr h="668655">
                <a:tc>
                  <a:txBody>
                    <a:bodyPr/>
                    <a:p>
                      <a:pPr marL="0" lvl="0" indent="0" algn="ctr">
                        <a:lnSpc>
                          <a:spcPct val="90000"/>
                        </a:lnSpc>
                        <a:spcBef>
                          <a:spcPct val="0"/>
                        </a:spcBef>
                        <a:buNone/>
                      </a:pPr>
                      <a:r>
                        <a:rPr lang="zh-CN" altLang="en-US" sz="3200" dirty="0">
                          <a:solidFill>
                            <a:schemeClr val="tx1">
                              <a:lumMod val="50000"/>
                            </a:schemeClr>
                          </a:solidFill>
                          <a:latin typeface="Times New Roman" panose="02020603050405020304" pitchFamily="18" charset="0"/>
                        </a:rPr>
                        <a:t>价层电子对数</a:t>
                      </a:r>
                      <a:r>
                        <a:rPr lang="en-US" altLang="zh-CN" sz="3200">
                          <a:solidFill>
                            <a:schemeClr val="tx1">
                              <a:lumMod val="50000"/>
                            </a:schemeClr>
                          </a:solidFill>
                          <a:latin typeface="Times New Roman" panose="02020603050405020304" pitchFamily="18" charset="0"/>
                        </a:rPr>
                        <a:t>(VPN)</a:t>
                      </a:r>
                      <a:endParaRPr lang="en-US" altLang="zh-CN" sz="3200">
                        <a:solidFill>
                          <a:schemeClr val="tx1">
                            <a:lumMod val="50000"/>
                          </a:schemeClr>
                        </a:solidFill>
                        <a:latin typeface="Times New Roman" panose="02020603050405020304" pitchFamily="18" charset="0"/>
                      </a:endParaRPr>
                    </a:p>
                  </a:txBody>
                  <a:tcPr anchor="ctr">
                    <a:lnL cap="flat">
                      <a:noFill/>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p>
                      <a:pPr marL="0" lvl="0" indent="0" eaLnBrk="0" hangingPunct="0">
                        <a:spcBef>
                          <a:spcPct val="0"/>
                        </a:spcBef>
                        <a:buFontTx/>
                        <a:buNone/>
                      </a:pPr>
                      <a:r>
                        <a:rPr lang="zh-CN" altLang="en-US" sz="3200" dirty="0">
                          <a:solidFill>
                            <a:schemeClr val="tx1">
                              <a:lumMod val="50000"/>
                            </a:schemeClr>
                          </a:solidFill>
                          <a:latin typeface="Times New Roman" panose="02020603050405020304" pitchFamily="18" charset="0"/>
                        </a:rPr>
                        <a:t>价层电子对的排布方式</a:t>
                      </a:r>
                      <a:endParaRPr lang="zh-CN" altLang="en-US" sz="3200" dirty="0">
                        <a:solidFill>
                          <a:schemeClr val="tx1">
                            <a:lumMod val="50000"/>
                          </a:schemeClr>
                        </a:solidFill>
                        <a:latin typeface="Times New Roman" panose="02020603050405020304" pitchFamily="18" charset="0"/>
                      </a:endParaRPr>
                    </a:p>
                  </a:txBody>
                  <a:tcPr anchor="ctr">
                    <a:lnL w="12700" cap="flat" cmpd="sng">
                      <a:solidFill>
                        <a:schemeClr val="tx1"/>
                      </a:solidFill>
                      <a:prstDash val="solid"/>
                      <a:headEnd type="none" w="med" len="med"/>
                      <a:tailEnd type="none" w="med" len="med"/>
                    </a:lnL>
                    <a:lnR cap="flat">
                      <a:noFill/>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3749040">
                <a:tc>
                  <a:txBody>
                    <a:bodyPr/>
                    <a:p>
                      <a:pPr marL="0" lvl="0" indent="0" algn="ctr">
                        <a:lnSpc>
                          <a:spcPct val="150000"/>
                        </a:lnSpc>
                        <a:spcBef>
                          <a:spcPct val="0"/>
                        </a:spcBef>
                        <a:buNone/>
                      </a:pPr>
                      <a:r>
                        <a:rPr lang="en-US" altLang="zh-CN" sz="3200">
                          <a:solidFill>
                            <a:schemeClr val="tx1">
                              <a:lumMod val="50000"/>
                            </a:schemeClr>
                          </a:solidFill>
                          <a:latin typeface="Times New Roman" panose="02020603050405020304" pitchFamily="18" charset="0"/>
                        </a:rPr>
                        <a:t>2</a:t>
                      </a:r>
                      <a:endParaRPr lang="en-US" altLang="zh-CN" sz="3200">
                        <a:solidFill>
                          <a:schemeClr val="tx1">
                            <a:lumMod val="50000"/>
                          </a:schemeClr>
                        </a:solidFill>
                        <a:latin typeface="Times New Roman" panose="02020603050405020304" pitchFamily="18" charset="0"/>
                      </a:endParaRPr>
                    </a:p>
                    <a:p>
                      <a:pPr marL="0" lvl="0" indent="0" algn="ctr">
                        <a:lnSpc>
                          <a:spcPct val="150000"/>
                        </a:lnSpc>
                        <a:spcBef>
                          <a:spcPct val="0"/>
                        </a:spcBef>
                        <a:buNone/>
                      </a:pPr>
                      <a:r>
                        <a:rPr lang="en-US" altLang="zh-CN" sz="3200">
                          <a:solidFill>
                            <a:schemeClr val="tx1">
                              <a:lumMod val="50000"/>
                            </a:schemeClr>
                          </a:solidFill>
                          <a:latin typeface="Times New Roman" panose="02020603050405020304" pitchFamily="18" charset="0"/>
                        </a:rPr>
                        <a:t>3</a:t>
                      </a:r>
                      <a:endParaRPr lang="en-US" altLang="zh-CN" sz="3200">
                        <a:solidFill>
                          <a:schemeClr val="tx1">
                            <a:lumMod val="50000"/>
                          </a:schemeClr>
                        </a:solidFill>
                        <a:latin typeface="Times New Roman" panose="02020603050405020304" pitchFamily="18" charset="0"/>
                      </a:endParaRPr>
                    </a:p>
                    <a:p>
                      <a:pPr marL="0" lvl="0" indent="0" algn="ctr">
                        <a:lnSpc>
                          <a:spcPct val="150000"/>
                        </a:lnSpc>
                        <a:spcBef>
                          <a:spcPct val="0"/>
                        </a:spcBef>
                        <a:buNone/>
                      </a:pPr>
                      <a:r>
                        <a:rPr lang="en-US" altLang="zh-CN" sz="3200">
                          <a:solidFill>
                            <a:schemeClr val="tx1">
                              <a:lumMod val="50000"/>
                            </a:schemeClr>
                          </a:solidFill>
                          <a:latin typeface="Times New Roman" panose="02020603050405020304" pitchFamily="18" charset="0"/>
                        </a:rPr>
                        <a:t>4</a:t>
                      </a:r>
                      <a:endParaRPr lang="en-US" altLang="zh-CN" sz="3200">
                        <a:solidFill>
                          <a:schemeClr val="tx1">
                            <a:lumMod val="50000"/>
                          </a:schemeClr>
                        </a:solidFill>
                        <a:latin typeface="Times New Roman" panose="02020603050405020304" pitchFamily="18" charset="0"/>
                      </a:endParaRPr>
                    </a:p>
                    <a:p>
                      <a:pPr marL="0" lvl="0" indent="0" algn="ctr">
                        <a:lnSpc>
                          <a:spcPct val="150000"/>
                        </a:lnSpc>
                        <a:spcBef>
                          <a:spcPct val="0"/>
                        </a:spcBef>
                        <a:buNone/>
                      </a:pPr>
                      <a:r>
                        <a:rPr lang="en-US" altLang="zh-CN" sz="3200">
                          <a:solidFill>
                            <a:schemeClr val="tx1">
                              <a:lumMod val="50000"/>
                            </a:schemeClr>
                          </a:solidFill>
                          <a:latin typeface="Times New Roman" panose="02020603050405020304" pitchFamily="18" charset="0"/>
                        </a:rPr>
                        <a:t>5</a:t>
                      </a:r>
                      <a:endParaRPr lang="en-US" altLang="zh-CN" sz="3200">
                        <a:solidFill>
                          <a:schemeClr val="tx1">
                            <a:lumMod val="50000"/>
                          </a:schemeClr>
                        </a:solidFill>
                        <a:latin typeface="Times New Roman" panose="02020603050405020304" pitchFamily="18" charset="0"/>
                      </a:endParaRPr>
                    </a:p>
                    <a:p>
                      <a:pPr marL="0" lvl="0" indent="0" algn="ctr">
                        <a:lnSpc>
                          <a:spcPct val="150000"/>
                        </a:lnSpc>
                        <a:spcBef>
                          <a:spcPct val="0"/>
                        </a:spcBef>
                        <a:buNone/>
                      </a:pPr>
                      <a:r>
                        <a:rPr lang="en-US" altLang="zh-CN" sz="3200">
                          <a:solidFill>
                            <a:schemeClr val="tx1">
                              <a:lumMod val="50000"/>
                            </a:schemeClr>
                          </a:solidFill>
                          <a:latin typeface="Times New Roman" panose="02020603050405020304" pitchFamily="18" charset="0"/>
                        </a:rPr>
                        <a:t>6</a:t>
                      </a:r>
                      <a:endParaRPr lang="en-US" altLang="zh-CN" sz="3200">
                        <a:solidFill>
                          <a:schemeClr val="tx1">
                            <a:lumMod val="50000"/>
                          </a:schemeClr>
                        </a:solidFill>
                        <a:latin typeface="Times New Roman" panose="02020603050405020304" pitchFamily="18" charset="0"/>
                      </a:endParaRPr>
                    </a:p>
                  </a:txBody>
                  <a:tcPr>
                    <a:lnL cap="flat">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p>
                      <a:pPr marL="0" lvl="0" indent="0" algn="ctr">
                        <a:lnSpc>
                          <a:spcPct val="150000"/>
                        </a:lnSpc>
                        <a:spcBef>
                          <a:spcPct val="0"/>
                        </a:spcBef>
                        <a:buNone/>
                      </a:pPr>
                      <a:r>
                        <a:rPr lang="zh-CN" altLang="en-US" sz="3200" dirty="0">
                          <a:solidFill>
                            <a:schemeClr val="tx1">
                              <a:lumMod val="50000"/>
                            </a:schemeClr>
                          </a:solidFill>
                          <a:latin typeface="Times New Roman" panose="02020603050405020304" pitchFamily="18" charset="0"/>
                        </a:rPr>
                        <a:t>直线</a:t>
                      </a:r>
                      <a:r>
                        <a:rPr lang="zh-CN" altLang="en-US" sz="3200" dirty="0">
                          <a:solidFill>
                            <a:schemeClr val="tx1">
                              <a:lumMod val="50000"/>
                            </a:schemeClr>
                          </a:solidFill>
                          <a:latin typeface="Times New Roman" panose="02020603050405020304" pitchFamily="18" charset="0"/>
                          <a:sym typeface="+mn-ea"/>
                        </a:rPr>
                        <a:t>形</a:t>
                      </a:r>
                      <a:endParaRPr lang="zh-CN" altLang="en-US" sz="3200" dirty="0">
                        <a:solidFill>
                          <a:schemeClr val="tx1">
                            <a:lumMod val="50000"/>
                          </a:schemeClr>
                        </a:solidFill>
                        <a:latin typeface="Times New Roman" panose="02020603050405020304" pitchFamily="18" charset="0"/>
                      </a:endParaRPr>
                    </a:p>
                    <a:p>
                      <a:pPr marL="0" lvl="0" indent="0" algn="ctr">
                        <a:lnSpc>
                          <a:spcPct val="150000"/>
                        </a:lnSpc>
                        <a:spcBef>
                          <a:spcPct val="0"/>
                        </a:spcBef>
                        <a:buNone/>
                      </a:pPr>
                      <a:r>
                        <a:rPr lang="zh-CN" altLang="en-US" sz="3200" dirty="0">
                          <a:solidFill>
                            <a:schemeClr val="tx1">
                              <a:lumMod val="50000"/>
                            </a:schemeClr>
                          </a:solidFill>
                          <a:latin typeface="Times New Roman" panose="02020603050405020304" pitchFamily="18" charset="0"/>
                        </a:rPr>
                        <a:t>平面三角形</a:t>
                      </a:r>
                      <a:endParaRPr lang="zh-CN" altLang="en-US" sz="3200" dirty="0">
                        <a:solidFill>
                          <a:schemeClr val="tx1">
                            <a:lumMod val="50000"/>
                          </a:schemeClr>
                        </a:solidFill>
                        <a:latin typeface="Times New Roman" panose="02020603050405020304" pitchFamily="18" charset="0"/>
                      </a:endParaRPr>
                    </a:p>
                    <a:p>
                      <a:pPr marL="0" lvl="0" indent="0" algn="ctr">
                        <a:lnSpc>
                          <a:spcPct val="150000"/>
                        </a:lnSpc>
                        <a:spcBef>
                          <a:spcPct val="0"/>
                        </a:spcBef>
                        <a:buNone/>
                      </a:pPr>
                      <a:r>
                        <a:rPr lang="zh-CN" altLang="en-US" sz="3200" dirty="0">
                          <a:solidFill>
                            <a:schemeClr val="tx1">
                              <a:lumMod val="50000"/>
                            </a:schemeClr>
                          </a:solidFill>
                          <a:latin typeface="Times New Roman" panose="02020603050405020304" pitchFamily="18" charset="0"/>
                        </a:rPr>
                        <a:t>四面体</a:t>
                      </a:r>
                      <a:endParaRPr lang="zh-CN" altLang="en-US" sz="3200" dirty="0">
                        <a:solidFill>
                          <a:schemeClr val="tx1">
                            <a:lumMod val="50000"/>
                          </a:schemeClr>
                        </a:solidFill>
                        <a:latin typeface="Times New Roman" panose="02020603050405020304" pitchFamily="18" charset="0"/>
                      </a:endParaRPr>
                    </a:p>
                    <a:p>
                      <a:pPr marL="0" lvl="0" indent="0" algn="ctr">
                        <a:lnSpc>
                          <a:spcPct val="150000"/>
                        </a:lnSpc>
                        <a:spcBef>
                          <a:spcPct val="0"/>
                        </a:spcBef>
                        <a:buNone/>
                      </a:pPr>
                      <a:r>
                        <a:rPr lang="zh-CN" altLang="en-US" sz="3200" dirty="0">
                          <a:solidFill>
                            <a:schemeClr val="tx1">
                              <a:lumMod val="50000"/>
                            </a:schemeClr>
                          </a:solidFill>
                          <a:latin typeface="Times New Roman" panose="02020603050405020304" pitchFamily="18" charset="0"/>
                        </a:rPr>
                        <a:t>三角双锥</a:t>
                      </a:r>
                      <a:endParaRPr lang="zh-CN" altLang="en-US" sz="3200" dirty="0">
                        <a:solidFill>
                          <a:schemeClr val="tx1">
                            <a:lumMod val="50000"/>
                          </a:schemeClr>
                        </a:solidFill>
                        <a:latin typeface="Times New Roman" panose="02020603050405020304" pitchFamily="18" charset="0"/>
                      </a:endParaRPr>
                    </a:p>
                    <a:p>
                      <a:pPr marL="0" lvl="0" indent="0" algn="ctr">
                        <a:lnSpc>
                          <a:spcPct val="150000"/>
                        </a:lnSpc>
                        <a:spcBef>
                          <a:spcPct val="0"/>
                        </a:spcBef>
                        <a:buNone/>
                      </a:pPr>
                      <a:r>
                        <a:rPr lang="zh-CN" altLang="en-US" sz="3200" dirty="0">
                          <a:solidFill>
                            <a:schemeClr val="tx1">
                              <a:lumMod val="50000"/>
                            </a:schemeClr>
                          </a:solidFill>
                          <a:latin typeface="Times New Roman" panose="02020603050405020304" pitchFamily="18" charset="0"/>
                        </a:rPr>
                        <a:t>八面体</a:t>
                      </a:r>
                      <a:endParaRPr lang="zh-CN" altLang="en-US" sz="3200" dirty="0">
                        <a:solidFill>
                          <a:schemeClr val="tx1">
                            <a:lumMod val="50000"/>
                          </a:schemeClr>
                        </a:solidFill>
                        <a:latin typeface="Times New Roman" panose="02020603050405020304" pitchFamily="18" charset="0"/>
                      </a:endParaRPr>
                    </a:p>
                  </a:txBody>
                  <a:tcPr>
                    <a:lnL w="12700" cap="flat" cmpd="sng">
                      <a:solidFill>
                        <a:schemeClr val="tx1"/>
                      </a:solidFill>
                      <a:prstDash val="solid"/>
                      <a:headEnd type="none" w="med" len="med"/>
                      <a:tailEnd type="none" w="med" len="med"/>
                    </a:lnL>
                    <a:lnR cap="flat">
                      <a:noFill/>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692"/>
                                        </p:tgtEl>
                                        <p:attrNameLst>
                                          <p:attrName>style.visibility</p:attrName>
                                        </p:attrNameLst>
                                      </p:cBhvr>
                                      <p:to>
                                        <p:strVal val="visible"/>
                                      </p:to>
                                    </p:set>
                                    <p:animEffect transition="in" filter="wipe(left)">
                                      <p:cBhvr>
                                        <p:cTn id="7" dur="500"/>
                                        <p:tgtEl>
                                          <p:spTgt spid="11469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4701"/>
                                        </p:tgtEl>
                                        <p:attrNameLst>
                                          <p:attrName>style.visibility</p:attrName>
                                        </p:attrNameLst>
                                      </p:cBhvr>
                                      <p:to>
                                        <p:strVal val="visible"/>
                                      </p:to>
                                    </p:set>
                                    <p:animEffect transition="in" filter="wipe(left)">
                                      <p:cBhvr>
                                        <p:cTn id="12" dur="500"/>
                                        <p:tgtEl>
                                          <p:spTgt spid="114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2" grpId="0"/>
      <p:bldP spid="11470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3" name="文本框 114692"/>
          <p:cNvSpPr txBox="1"/>
          <p:nvPr/>
        </p:nvSpPr>
        <p:spPr>
          <a:xfrm>
            <a:off x="899478" y="548323"/>
            <a:ext cx="7693025" cy="1076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FF0000"/>
                </a:solidFill>
                <a:latin typeface="Times New Roman" panose="02020603050405020304" pitchFamily="18" charset="0"/>
              </a:rPr>
              <a:t>3. </a:t>
            </a:r>
            <a:r>
              <a:rPr lang="zh-CN" altLang="en-US" dirty="0">
                <a:solidFill>
                  <a:srgbClr val="FF0000"/>
                </a:solidFill>
                <a:latin typeface="Times New Roman" panose="02020603050405020304" pitchFamily="18" charset="0"/>
              </a:rPr>
              <a:t>确定中心原子的孤对电子对数</a:t>
            </a:r>
            <a:r>
              <a:rPr lang="en-US" altLang="zh-CN" i="1" dirty="0">
                <a:solidFill>
                  <a:srgbClr val="FF0000"/>
                </a:solidFill>
                <a:latin typeface="Times New Roman" panose="02020603050405020304" pitchFamily="18" charset="0"/>
              </a:rPr>
              <a:t>m</a:t>
            </a:r>
            <a:r>
              <a:rPr lang="zh-CN" altLang="en-US" dirty="0">
                <a:solidFill>
                  <a:srgbClr val="FF0000"/>
                </a:solidFill>
                <a:latin typeface="Times New Roman" panose="02020603050405020304" pitchFamily="18" charset="0"/>
              </a:rPr>
              <a:t>，推断分子的几何构型。</a:t>
            </a:r>
            <a:endParaRPr lang="zh-CN" altLang="en-US" dirty="0">
              <a:solidFill>
                <a:srgbClr val="FF0000"/>
              </a:solidFill>
              <a:latin typeface="Times New Roman" panose="02020603050405020304" pitchFamily="18" charset="0"/>
            </a:endParaRPr>
          </a:p>
        </p:txBody>
      </p:sp>
      <p:grpSp>
        <p:nvGrpSpPr>
          <p:cNvPr id="114694" name="组合 114693"/>
          <p:cNvGrpSpPr/>
          <p:nvPr/>
        </p:nvGrpSpPr>
        <p:grpSpPr>
          <a:xfrm>
            <a:off x="323850" y="1557020"/>
            <a:ext cx="8417560" cy="1066800"/>
            <a:chOff x="555" y="704"/>
            <a:chExt cx="5013" cy="672"/>
          </a:xfrm>
        </p:grpSpPr>
        <p:sp>
          <p:nvSpPr>
            <p:cNvPr id="134155" name="文本框 114694"/>
            <p:cNvSpPr txBox="1"/>
            <p:nvPr/>
          </p:nvSpPr>
          <p:spPr>
            <a:xfrm>
              <a:off x="555" y="864"/>
              <a:ext cx="5013" cy="3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i="1" dirty="0">
                  <a:solidFill>
                    <a:srgbClr val="001D2E"/>
                  </a:solidFill>
                  <a:latin typeface="Times New Roman" panose="02020603050405020304" pitchFamily="18" charset="0"/>
                </a:rPr>
                <a:t>m</a:t>
              </a:r>
              <a:r>
                <a:rPr lang="en-US" altLang="zh-CN" dirty="0">
                  <a:solidFill>
                    <a:srgbClr val="001D2E"/>
                  </a:solidFill>
                  <a:latin typeface="Times New Roman" panose="02020603050405020304" pitchFamily="18" charset="0"/>
                </a:rPr>
                <a:t>=    (A</a:t>
              </a:r>
              <a:r>
                <a:rPr lang="zh-CN" altLang="en-US" sz="2800" dirty="0">
                  <a:solidFill>
                    <a:srgbClr val="001D2E"/>
                  </a:solidFill>
                  <a:latin typeface="Times New Roman" panose="02020603050405020304" pitchFamily="18" charset="0"/>
                </a:rPr>
                <a:t>的价电子数－</a:t>
              </a:r>
              <a:r>
                <a:rPr lang="en-US" altLang="zh-CN" sz="2800" dirty="0">
                  <a:solidFill>
                    <a:srgbClr val="001D2E"/>
                  </a:solidFill>
                  <a:latin typeface="Times New Roman" panose="02020603050405020304" pitchFamily="18" charset="0"/>
                </a:rPr>
                <a:t>A</a:t>
              </a:r>
              <a:r>
                <a:rPr lang="zh-CN" altLang="en-US" sz="2800" dirty="0">
                  <a:solidFill>
                    <a:srgbClr val="001D2E"/>
                  </a:solidFill>
                  <a:latin typeface="Times New Roman" panose="02020603050405020304" pitchFamily="18" charset="0"/>
                </a:rPr>
                <a:t>用于与</a:t>
              </a:r>
              <a:r>
                <a:rPr lang="en-US" altLang="zh-CN" sz="2800" dirty="0">
                  <a:solidFill>
                    <a:srgbClr val="001D2E"/>
                  </a:solidFill>
                  <a:latin typeface="Times New Roman" panose="02020603050405020304" pitchFamily="18" charset="0"/>
                </a:rPr>
                <a:t>B</a:t>
              </a:r>
              <a:r>
                <a:rPr lang="zh-CN" altLang="en-US" sz="2800" dirty="0">
                  <a:solidFill>
                    <a:srgbClr val="001D2E"/>
                  </a:solidFill>
                  <a:latin typeface="Times New Roman" panose="02020603050405020304" pitchFamily="18" charset="0"/>
                </a:rPr>
                <a:t>成键的电子数之和</a:t>
              </a:r>
              <a:r>
                <a:rPr lang="en-US" altLang="zh-CN" dirty="0">
                  <a:solidFill>
                    <a:srgbClr val="001D2E"/>
                  </a:solidFill>
                  <a:latin typeface="Times New Roman" panose="02020603050405020304" pitchFamily="18" charset="0"/>
                </a:rPr>
                <a:t>)</a:t>
              </a:r>
              <a:endParaRPr lang="en-US" altLang="zh-CN" dirty="0">
                <a:solidFill>
                  <a:srgbClr val="001D2E"/>
                </a:solidFill>
                <a:latin typeface="Times New Roman" panose="02020603050405020304" pitchFamily="18" charset="0"/>
              </a:endParaRPr>
            </a:p>
          </p:txBody>
        </p:sp>
        <p:graphicFrame>
          <p:nvGraphicFramePr>
            <p:cNvPr id="134156" name="对象 114695"/>
            <p:cNvGraphicFramePr/>
            <p:nvPr/>
          </p:nvGraphicFramePr>
          <p:xfrm>
            <a:off x="888" y="704"/>
            <a:ext cx="257" cy="672"/>
          </p:xfrm>
          <a:graphic>
            <a:graphicData uri="http://schemas.openxmlformats.org/presentationml/2006/ole">
              <mc:AlternateContent xmlns:mc="http://schemas.openxmlformats.org/markup-compatibility/2006">
                <mc:Choice xmlns:v="urn:schemas-microsoft-com:vml" Requires="v">
                  <p:oleObj spid="_x0000_s3132" name="" r:id="rId1" imgW="152400" imgH="393065" progId="Equation.3">
                    <p:embed/>
                  </p:oleObj>
                </mc:Choice>
                <mc:Fallback>
                  <p:oleObj name="" r:id="rId1" imgW="152400" imgH="393065" progId="Equation.3">
                    <p:embed/>
                    <p:pic>
                      <p:nvPicPr>
                        <p:cNvPr id="0" name="图片 3131"/>
                        <p:cNvPicPr/>
                        <p:nvPr/>
                      </p:nvPicPr>
                      <p:blipFill>
                        <a:blip r:embed="rId2"/>
                        <a:stretch>
                          <a:fillRect/>
                        </a:stretch>
                      </p:blipFill>
                      <p:spPr>
                        <a:xfrm>
                          <a:off x="888" y="704"/>
                          <a:ext cx="257" cy="672"/>
                        </a:xfrm>
                        <a:prstGeom prst="rect">
                          <a:avLst/>
                        </a:prstGeom>
                        <a:noFill/>
                        <a:ln w="38100">
                          <a:noFill/>
                          <a:miter/>
                        </a:ln>
                      </p:spPr>
                    </p:pic>
                  </p:oleObj>
                </mc:Fallback>
              </mc:AlternateContent>
            </a:graphicData>
          </a:graphic>
        </p:graphicFrame>
      </p:grpSp>
      <p:sp>
        <p:nvSpPr>
          <p:cNvPr id="114697" name="矩形 114696"/>
          <p:cNvSpPr/>
          <p:nvPr/>
        </p:nvSpPr>
        <p:spPr>
          <a:xfrm>
            <a:off x="323533" y="2853055"/>
            <a:ext cx="35052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dirty="0">
                <a:solidFill>
                  <a:srgbClr val="001D2E"/>
                </a:solidFill>
                <a:latin typeface="Times New Roman" panose="02020603050405020304" pitchFamily="18" charset="0"/>
              </a:rPr>
              <a:t>例：</a:t>
            </a:r>
            <a:r>
              <a:rPr lang="en-US" altLang="zh-CN" dirty="0">
                <a:solidFill>
                  <a:srgbClr val="001D2E"/>
                </a:solidFill>
                <a:latin typeface="Times New Roman" panose="02020603050405020304" pitchFamily="18" charset="0"/>
              </a:rPr>
              <a:t>SF</a:t>
            </a:r>
            <a:r>
              <a:rPr lang="en-US" altLang="zh-CN" baseline="-25000" dirty="0">
                <a:solidFill>
                  <a:srgbClr val="001D2E"/>
                </a:solidFill>
                <a:latin typeface="Times New Roman" panose="02020603050405020304" pitchFamily="18" charset="0"/>
              </a:rPr>
              <a:t>4</a:t>
            </a:r>
            <a:r>
              <a:rPr lang="zh-CN" altLang="en-US" dirty="0">
                <a:solidFill>
                  <a:srgbClr val="001D2E"/>
                </a:solidFill>
                <a:latin typeface="Times New Roman" panose="02020603050405020304" pitchFamily="18" charset="0"/>
              </a:rPr>
              <a:t>分子</a:t>
            </a:r>
            <a:endParaRPr lang="zh-CN" altLang="en-US" dirty="0">
              <a:solidFill>
                <a:srgbClr val="001D2E"/>
              </a:solidFill>
              <a:latin typeface="Times New Roman" panose="02020603050405020304" pitchFamily="18" charset="0"/>
            </a:endParaRPr>
          </a:p>
        </p:txBody>
      </p:sp>
      <p:grpSp>
        <p:nvGrpSpPr>
          <p:cNvPr id="114698" name="组合 114697"/>
          <p:cNvGrpSpPr/>
          <p:nvPr/>
        </p:nvGrpSpPr>
        <p:grpSpPr>
          <a:xfrm>
            <a:off x="2844165" y="2607628"/>
            <a:ext cx="4930775" cy="1143000"/>
            <a:chOff x="1214" y="2400"/>
            <a:chExt cx="3106" cy="720"/>
          </a:xfrm>
        </p:grpSpPr>
        <p:graphicFrame>
          <p:nvGraphicFramePr>
            <p:cNvPr id="134153" name="对象 114698"/>
            <p:cNvGraphicFramePr/>
            <p:nvPr/>
          </p:nvGraphicFramePr>
          <p:xfrm>
            <a:off x="1600" y="2400"/>
            <a:ext cx="275" cy="720"/>
          </p:xfrm>
          <a:graphic>
            <a:graphicData uri="http://schemas.openxmlformats.org/presentationml/2006/ole">
              <mc:AlternateContent xmlns:mc="http://schemas.openxmlformats.org/markup-compatibility/2006">
                <mc:Choice xmlns:v="urn:schemas-microsoft-com:vml" Requires="v">
                  <p:oleObj spid="_x0000_s3131" name="" r:id="rId3" imgW="152400" imgH="393065" progId="Equation.3">
                    <p:embed/>
                  </p:oleObj>
                </mc:Choice>
                <mc:Fallback>
                  <p:oleObj name="" r:id="rId3" imgW="152400" imgH="393065" progId="Equation.3">
                    <p:embed/>
                    <p:pic>
                      <p:nvPicPr>
                        <p:cNvPr id="0" name="图片 3130"/>
                        <p:cNvPicPr/>
                        <p:nvPr/>
                      </p:nvPicPr>
                      <p:blipFill>
                        <a:blip r:embed="rId2"/>
                        <a:stretch>
                          <a:fillRect/>
                        </a:stretch>
                      </p:blipFill>
                      <p:spPr>
                        <a:xfrm>
                          <a:off x="1600" y="2400"/>
                          <a:ext cx="275" cy="720"/>
                        </a:xfrm>
                        <a:prstGeom prst="rect">
                          <a:avLst/>
                        </a:prstGeom>
                        <a:noFill/>
                        <a:ln w="38100">
                          <a:noFill/>
                          <a:miter/>
                        </a:ln>
                      </p:spPr>
                    </p:pic>
                  </p:oleObj>
                </mc:Fallback>
              </mc:AlternateContent>
            </a:graphicData>
          </a:graphic>
        </p:graphicFrame>
        <p:sp>
          <p:nvSpPr>
            <p:cNvPr id="134154" name="矩形 114699"/>
            <p:cNvSpPr/>
            <p:nvPr/>
          </p:nvSpPr>
          <p:spPr>
            <a:xfrm>
              <a:off x="1214" y="2592"/>
              <a:ext cx="3106" cy="36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 </a:t>
              </a:r>
              <a:r>
                <a:rPr lang="en-US" altLang="zh-CN" i="1" dirty="0">
                  <a:solidFill>
                    <a:srgbClr val="001D2E"/>
                  </a:solidFill>
                  <a:latin typeface="Times New Roman" panose="02020603050405020304" pitchFamily="18" charset="0"/>
                </a:rPr>
                <a:t>m</a:t>
              </a:r>
              <a:r>
                <a:rPr lang="en-US" altLang="zh-CN" dirty="0">
                  <a:solidFill>
                    <a:srgbClr val="001D2E"/>
                  </a:solidFill>
                  <a:latin typeface="Times New Roman" panose="02020603050405020304" pitchFamily="18" charset="0"/>
                </a:rPr>
                <a:t>=    (6</a:t>
              </a:r>
              <a:r>
                <a:rPr lang="zh-CN" altLang="en-US" dirty="0">
                  <a:solidFill>
                    <a:srgbClr val="001D2E"/>
                  </a:solidFill>
                  <a:latin typeface="Times New Roman" panose="02020603050405020304" pitchFamily="18" charset="0"/>
                </a:rPr>
                <a:t>－</a:t>
              </a:r>
              <a:r>
                <a:rPr lang="en-US" altLang="zh-CN" dirty="0">
                  <a:solidFill>
                    <a:srgbClr val="001D2E"/>
                  </a:solidFill>
                  <a:latin typeface="Times New Roman" panose="02020603050405020304" pitchFamily="18" charset="0"/>
                </a:rPr>
                <a:t>1×4)=1</a:t>
              </a:r>
              <a:endParaRPr lang="en-US" altLang="zh-CN" dirty="0">
                <a:solidFill>
                  <a:srgbClr val="001D2E"/>
                </a:solidFill>
                <a:latin typeface="Times New Roman" panose="02020603050405020304" pitchFamily="18" charset="0"/>
              </a:endParaRPr>
            </a:p>
          </p:txBody>
        </p:sp>
      </p:grpSp>
      <p:sp>
        <p:nvSpPr>
          <p:cNvPr id="114702" name="矩形 114701"/>
          <p:cNvSpPr/>
          <p:nvPr/>
        </p:nvSpPr>
        <p:spPr>
          <a:xfrm>
            <a:off x="312420" y="3662045"/>
            <a:ext cx="8831580" cy="583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1D2E"/>
                </a:solidFill>
                <a:latin typeface="Times New Roman" panose="02020603050405020304" pitchFamily="18" charset="0"/>
              </a:rPr>
              <a:t>m=0</a:t>
            </a:r>
            <a:r>
              <a:rPr lang="zh-CN" altLang="en-US" dirty="0">
                <a:solidFill>
                  <a:srgbClr val="001D2E"/>
                </a:solidFill>
                <a:latin typeface="Times New Roman" panose="02020603050405020304" pitchFamily="18" charset="0"/>
              </a:rPr>
              <a:t>：</a:t>
            </a:r>
            <a:r>
              <a:rPr lang="zh-CN" altLang="en-US" sz="2800" dirty="0">
                <a:solidFill>
                  <a:srgbClr val="001D2E"/>
                </a:solidFill>
                <a:latin typeface="Times New Roman" panose="02020603050405020304" pitchFamily="18" charset="0"/>
              </a:rPr>
              <a:t>分子的几何构型与电子对的几何构型相同</a:t>
            </a:r>
            <a:r>
              <a:rPr lang="zh-CN" altLang="en-US" sz="2800" dirty="0">
                <a:solidFill>
                  <a:srgbClr val="001D2E"/>
                </a:solidFill>
                <a:latin typeface="Times New Roman" panose="02020603050405020304" pitchFamily="18" charset="0"/>
              </a:rPr>
              <a:t>。</a:t>
            </a:r>
            <a:endParaRPr lang="zh-CN" altLang="en-US" sz="2800" dirty="0">
              <a:solidFill>
                <a:srgbClr val="001D2E"/>
              </a:solidFill>
              <a:latin typeface="Times New Roman" panose="02020603050405020304" pitchFamily="18" charset="0"/>
            </a:endParaRPr>
          </a:p>
        </p:txBody>
      </p:sp>
      <p:pic>
        <p:nvPicPr>
          <p:cNvPr id="2" name="图片 1"/>
          <p:cNvPicPr>
            <a:picLocks noChangeAspect="1"/>
          </p:cNvPicPr>
          <p:nvPr/>
        </p:nvPicPr>
        <p:blipFill>
          <a:blip r:embed="rId4">
            <a:lum bright="12000"/>
          </a:blip>
          <a:srcRect l="25259" t="41967" r="16216" b="35370"/>
          <a:stretch>
            <a:fillRect/>
          </a:stretch>
        </p:blipFill>
        <p:spPr>
          <a:xfrm>
            <a:off x="539750" y="4365625"/>
            <a:ext cx="7910195" cy="2067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693"/>
                                        </p:tgtEl>
                                        <p:attrNameLst>
                                          <p:attrName>style.visibility</p:attrName>
                                        </p:attrNameLst>
                                      </p:cBhvr>
                                      <p:to>
                                        <p:strVal val="visible"/>
                                      </p:to>
                                    </p:set>
                                    <p:animEffect transition="in" filter="wipe(left)">
                                      <p:cBhvr>
                                        <p:cTn id="7" dur="500"/>
                                        <p:tgtEl>
                                          <p:spTgt spid="1146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4694"/>
                                        </p:tgtEl>
                                        <p:attrNameLst>
                                          <p:attrName>style.visibility</p:attrName>
                                        </p:attrNameLst>
                                      </p:cBhvr>
                                      <p:to>
                                        <p:strVal val="visible"/>
                                      </p:to>
                                    </p:set>
                                    <p:animEffect transition="in" filter="wipe(left)">
                                      <p:cBhvr>
                                        <p:cTn id="12" dur="500"/>
                                        <p:tgtEl>
                                          <p:spTgt spid="1146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4697"/>
                                        </p:tgtEl>
                                        <p:attrNameLst>
                                          <p:attrName>style.visibility</p:attrName>
                                        </p:attrNameLst>
                                      </p:cBhvr>
                                      <p:to>
                                        <p:strVal val="visible"/>
                                      </p:to>
                                    </p:set>
                                    <p:animEffect transition="in" filter="wipe(left)">
                                      <p:cBhvr>
                                        <p:cTn id="17" dur="500"/>
                                        <p:tgtEl>
                                          <p:spTgt spid="1146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4698"/>
                                        </p:tgtEl>
                                        <p:attrNameLst>
                                          <p:attrName>style.visibility</p:attrName>
                                        </p:attrNameLst>
                                      </p:cBhvr>
                                      <p:to>
                                        <p:strVal val="visible"/>
                                      </p:to>
                                    </p:set>
                                    <p:animEffect transition="in" filter="wipe(left)">
                                      <p:cBhvr>
                                        <p:cTn id="22" dur="500"/>
                                        <p:tgtEl>
                                          <p:spTgt spid="11469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702"/>
                                        </p:tgtEl>
                                        <p:attrNameLst>
                                          <p:attrName>style.visibility</p:attrName>
                                        </p:attrNameLst>
                                      </p:cBhvr>
                                      <p:to>
                                        <p:strVal val="visible"/>
                                      </p:to>
                                    </p:set>
                                    <p:animEffect transition="in" filter="wipe(left)">
                                      <p:cBhvr>
                                        <p:cTn id="27" dur="500"/>
                                        <p:tgtEl>
                                          <p:spTgt spid="114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p:bldP spid="114697" grpId="0"/>
      <p:bldP spid="11470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64" name="矩形 34863"/>
          <p:cNvSpPr/>
          <p:nvPr/>
        </p:nvSpPr>
        <p:spPr>
          <a:xfrm>
            <a:off x="683895" y="836930"/>
            <a:ext cx="7391400" cy="4866640"/>
          </a:xfrm>
          <a:prstGeom prst="rect">
            <a:avLst/>
          </a:prstGeom>
          <a:noFill/>
          <a:ln w="9525">
            <a:noFill/>
          </a:ln>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zh-CN" sz="3200" b="0"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rPr>
              <a:t>4. </a:t>
            </a:r>
            <a:r>
              <a:rPr kumimoji="0" lang="zh-CN" altLang="en-US" sz="3200" b="0"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rPr>
              <a:t>价层电子对间的斥力大小规律：</a:t>
            </a:r>
            <a:endParaRPr kumimoji="0" lang="zh-CN" altLang="en-US" sz="3200" b="0"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3200" b="0"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3200" b="0" i="0" u="none" strike="noStrike" kern="1200" cap="none" spc="0" normalizeH="0" baseline="0" noProof="1">
                <a:ln>
                  <a:noFill/>
                </a:ln>
                <a:solidFill>
                  <a:srgbClr val="000000"/>
                </a:solidFill>
                <a:effectLst/>
                <a:uLnTx/>
                <a:uFillTx/>
                <a:latin typeface="Times New Roman" panose="02020603050405020304" pitchFamily="18" charset="0"/>
                <a:ea typeface="Times New Roman" panose="02020603050405020304" pitchFamily="18" charset="0"/>
                <a:cs typeface="+mn-cs"/>
              </a:rPr>
              <a:t>•</a:t>
            </a:r>
            <a:r>
              <a:rPr kumimoji="0" lang="en-US" altLang="zh-CN" sz="3200" b="0"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3200" b="0"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rPr>
              <a:t>电子对间夹角愈小，斥力愈大；</a:t>
            </a:r>
            <a:endParaRPr kumimoji="0" lang="zh-CN" altLang="en-US" sz="3200" b="0"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609600" marR="0" lvl="0" indent="-609600" algn="l" defTabSz="914400" rtl="0" eaLnBrk="1" fontAlgn="base" latinLnBrk="0" hangingPunct="1">
              <a:lnSpc>
                <a:spcPct val="110000"/>
              </a:lnSpc>
              <a:spcBef>
                <a:spcPct val="0"/>
              </a:spcBef>
              <a:spcAft>
                <a:spcPct val="0"/>
              </a:spcAft>
              <a:buClrTx/>
              <a:buSzTx/>
              <a:buFontTx/>
              <a:buNone/>
              <a:defRPr/>
            </a:pPr>
            <a:r>
              <a:rPr kumimoji="0" lang="zh-CN" altLang="en-US" sz="3200" b="0"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en-US" altLang="zh-CN" sz="3200" b="0" i="0" u="none" strike="noStrike" kern="1200" cap="none" spc="0" normalizeH="0" baseline="0" noProof="1">
                <a:ln>
                  <a:noFill/>
                </a:ln>
                <a:solidFill>
                  <a:srgbClr val="000000"/>
                </a:solidFill>
                <a:effectLst/>
                <a:uLnTx/>
                <a:uFillTx/>
                <a:latin typeface="Times New Roman" panose="02020603050405020304" pitchFamily="18" charset="0"/>
                <a:ea typeface="Times New Roman" panose="02020603050405020304" pitchFamily="18" charset="0"/>
                <a:cs typeface="+mn-cs"/>
              </a:rPr>
              <a:t>•</a:t>
            </a:r>
            <a:r>
              <a:rPr kumimoji="0" lang="en-US" altLang="zh-CN" sz="3200" b="0"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rPr>
              <a:t> </a:t>
            </a:r>
            <a:r>
              <a:rPr kumimoji="0" lang="zh-CN" altLang="en-US" sz="3200" b="1"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sym typeface="+mn-ea"/>
              </a:rPr>
              <a:t>电子对间排斥力大小顺序：</a:t>
            </a:r>
            <a:endParaRPr kumimoji="0" lang="zh-CN" altLang="en-US" sz="3200" b="1"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609600" marR="0" lvl="0" indent="-609600" algn="l" defTabSz="914400" rtl="0" eaLnBrk="1" fontAlgn="base" latinLnBrk="0" hangingPunct="1">
              <a:lnSpc>
                <a:spcPct val="110000"/>
              </a:lnSpc>
              <a:spcBef>
                <a:spcPct val="0"/>
              </a:spcBef>
              <a:spcAft>
                <a:spcPct val="0"/>
              </a:spcAft>
              <a:buClrTx/>
              <a:buSzTx/>
              <a:buFontTx/>
              <a:buNone/>
              <a:defRPr/>
            </a:pPr>
            <a:r>
              <a:rPr kumimoji="0" lang="zh-CN" altLang="en-US" sz="3200" b="1"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sym typeface="+mn-ea"/>
              </a:rPr>
              <a:t>    孤对-孤对 &gt; 孤对-成键 &gt; 成键-成键；</a:t>
            </a:r>
            <a:endParaRPr kumimoji="0" lang="zh-CN" altLang="en-US" sz="3200" b="1"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3200" b="0"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rPr>
              <a:t>    </a:t>
            </a:r>
            <a:endParaRPr kumimoji="0" lang="zh-CN" altLang="en-US" sz="3200" b="0" i="0" u="none" strike="noStrike" kern="1200" cap="none" spc="0" normalizeH="0" baseline="0" noProof="1">
              <a:ln>
                <a:noFill/>
              </a:ln>
              <a:solidFill>
                <a:srgbClr val="00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r>
              <a:rPr lang="en-US" altLang="zh-CN" sz="3200">
                <a:ln>
                  <a:noFill/>
                </a:ln>
                <a:solidFill>
                  <a:srgbClr val="FF0000"/>
                </a:solidFill>
                <a:effectLst/>
                <a:uLnTx/>
                <a:uFillTx/>
                <a:sym typeface="+mn-ea"/>
              </a:rPr>
              <a:t>5. A</a:t>
            </a:r>
            <a:r>
              <a:rPr lang="zh-CN" altLang="en-US" sz="3200">
                <a:ln>
                  <a:noFill/>
                </a:ln>
                <a:solidFill>
                  <a:srgbClr val="FF0000"/>
                </a:solidFill>
                <a:effectLst/>
                <a:uLnTx/>
                <a:uFillTx/>
                <a:sym typeface="+mn-ea"/>
              </a:rPr>
              <a:t>与</a:t>
            </a:r>
            <a:r>
              <a:rPr lang="en-US" altLang="zh-CN" sz="3200">
                <a:ln>
                  <a:noFill/>
                </a:ln>
                <a:solidFill>
                  <a:srgbClr val="FF0000"/>
                </a:solidFill>
                <a:effectLst/>
                <a:uLnTx/>
                <a:uFillTx/>
                <a:sym typeface="+mn-ea"/>
              </a:rPr>
              <a:t>B</a:t>
            </a:r>
            <a:r>
              <a:rPr lang="zh-CN" altLang="en-US" sz="3200">
                <a:ln>
                  <a:noFill/>
                </a:ln>
                <a:solidFill>
                  <a:srgbClr val="FF0000"/>
                </a:solidFill>
                <a:effectLst/>
                <a:uLnTx/>
                <a:uFillTx/>
                <a:sym typeface="+mn-ea"/>
              </a:rPr>
              <a:t>间具有重键时当成单键处理。</a:t>
            </a:r>
            <a:endParaRPr lang="zh-CN" altLang="en-US" sz="3200">
              <a:ln>
                <a:noFill/>
              </a:ln>
              <a:solidFill>
                <a:srgbClr val="FF0000"/>
              </a:solidFill>
              <a:effectLst/>
              <a:uLnTx/>
              <a:uFillTx/>
              <a:sym typeface="+mn-ea"/>
            </a:endParaRPr>
          </a:p>
          <a:p>
            <a:pPr marL="0" marR="0" lvl="0" indent="0" algn="l" defTabSz="914400" rtl="0" eaLnBrk="1" fontAlgn="base" latinLnBrk="0" hangingPunct="1">
              <a:lnSpc>
                <a:spcPct val="150000"/>
              </a:lnSpc>
              <a:spcBef>
                <a:spcPct val="0"/>
              </a:spcBef>
              <a:spcAft>
                <a:spcPct val="0"/>
              </a:spcAft>
              <a:buClrTx/>
              <a:buSzTx/>
              <a:buFontTx/>
              <a:buNone/>
              <a:defRPr/>
            </a:pPr>
            <a:r>
              <a:rPr lang="en-US" altLang="zh-CN" sz="3200">
                <a:ln>
                  <a:noFill/>
                </a:ln>
                <a:solidFill>
                  <a:srgbClr val="000000"/>
                </a:solidFill>
                <a:effectLst/>
                <a:uLnTx/>
                <a:uFillTx/>
                <a:ea typeface="Times New Roman" panose="02020603050405020304" pitchFamily="18" charset="0"/>
                <a:sym typeface="+mn-ea"/>
              </a:rPr>
              <a:t>•</a:t>
            </a:r>
            <a:r>
              <a:rPr lang="en-US" altLang="zh-CN" sz="3200">
                <a:ln>
                  <a:noFill/>
                </a:ln>
                <a:solidFill>
                  <a:srgbClr val="000000"/>
                </a:solidFill>
                <a:effectLst/>
                <a:uLnTx/>
                <a:uFillTx/>
                <a:sym typeface="+mn-ea"/>
              </a:rPr>
              <a:t> </a:t>
            </a:r>
            <a:r>
              <a:rPr lang="zh-CN" altLang="en-US" sz="3200">
                <a:ln>
                  <a:noFill/>
                </a:ln>
                <a:solidFill>
                  <a:srgbClr val="000000"/>
                </a:solidFill>
                <a:effectLst/>
                <a:uLnTx/>
                <a:uFillTx/>
                <a:sym typeface="+mn-ea"/>
              </a:rPr>
              <a:t>叁键 </a:t>
            </a:r>
            <a:r>
              <a:rPr lang="en-US" altLang="zh-CN" sz="3200">
                <a:ln>
                  <a:noFill/>
                </a:ln>
                <a:solidFill>
                  <a:srgbClr val="000000"/>
                </a:solidFill>
                <a:effectLst/>
                <a:uLnTx/>
                <a:uFillTx/>
                <a:sym typeface="+mn-ea"/>
              </a:rPr>
              <a:t>&gt; </a:t>
            </a:r>
            <a:r>
              <a:rPr lang="zh-CN" altLang="en-US" sz="3200">
                <a:ln>
                  <a:noFill/>
                </a:ln>
                <a:solidFill>
                  <a:srgbClr val="000000"/>
                </a:solidFill>
                <a:effectLst/>
                <a:uLnTx/>
                <a:uFillTx/>
                <a:sym typeface="+mn-ea"/>
              </a:rPr>
              <a:t>双键 </a:t>
            </a:r>
            <a:r>
              <a:rPr lang="en-US" altLang="zh-CN" sz="3200">
                <a:ln>
                  <a:noFill/>
                </a:ln>
                <a:solidFill>
                  <a:srgbClr val="000000"/>
                </a:solidFill>
                <a:effectLst/>
                <a:uLnTx/>
                <a:uFillTx/>
                <a:sym typeface="+mn-ea"/>
              </a:rPr>
              <a:t>&gt; </a:t>
            </a:r>
            <a:r>
              <a:rPr lang="zh-CN" altLang="en-US" sz="3200">
                <a:ln>
                  <a:noFill/>
                </a:ln>
                <a:solidFill>
                  <a:srgbClr val="000000"/>
                </a:solidFill>
                <a:effectLst/>
                <a:uLnTx/>
                <a:uFillTx/>
                <a:sym typeface="+mn-ea"/>
              </a:rPr>
              <a:t>单键</a:t>
            </a:r>
            <a:endParaRPr kumimoji="0" lang="zh-CN" altLang="en-US" sz="3200" b="0" i="0" u="none" strike="noStrike" kern="1200" cap="none" spc="0" normalizeH="0" baseline="0" noProof="1">
              <a:ln>
                <a:noFill/>
              </a:ln>
              <a:solidFill>
                <a:srgbClr val="FF0000"/>
              </a:solidFill>
              <a:effectLst/>
              <a:uLnTx/>
              <a:uFillTx/>
              <a:latin typeface="Times New Roman" panose="02020603050405020304" pitchFamily="18" charset="0"/>
              <a:ea typeface="宋体" panose="02010600030101010101" pitchFamily="2" charset="-122"/>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64">
                                            <p:txEl>
                                              <p:charRg st="20" end="38"/>
                                            </p:txEl>
                                          </p:spTgt>
                                        </p:tgtEl>
                                        <p:attrNameLst>
                                          <p:attrName>style.visibility</p:attrName>
                                        </p:attrNameLst>
                                      </p:cBhvr>
                                      <p:to>
                                        <p:strVal val="visible"/>
                                      </p:to>
                                    </p:set>
                                    <p:animEffect transition="in" filter="wipe(left)">
                                      <p:cBhvr>
                                        <p:cTn id="7" dur="500"/>
                                        <p:tgtEl>
                                          <p:spTgt spid="34864">
                                            <p:txEl>
                                              <p:charRg st="20" end="3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64">
                                            <p:txEl>
                                              <p:charRg st="38" end="59"/>
                                            </p:txEl>
                                          </p:spTgt>
                                        </p:tgtEl>
                                        <p:attrNameLst>
                                          <p:attrName>style.visibility</p:attrName>
                                        </p:attrNameLst>
                                      </p:cBhvr>
                                      <p:to>
                                        <p:strVal val="visible"/>
                                      </p:to>
                                    </p:set>
                                    <p:animEffect transition="in" filter="wipe(left)">
                                      <p:cBhvr>
                                        <p:cTn id="12" dur="500"/>
                                        <p:tgtEl>
                                          <p:spTgt spid="34864">
                                            <p:txEl>
                                              <p:charRg st="38" end="5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64">
                                            <p:txEl>
                                              <p:charRg st="59" end="81"/>
                                            </p:txEl>
                                          </p:spTgt>
                                        </p:tgtEl>
                                        <p:attrNameLst>
                                          <p:attrName>style.visibility</p:attrName>
                                        </p:attrNameLst>
                                      </p:cBhvr>
                                      <p:to>
                                        <p:strVal val="visible"/>
                                      </p:to>
                                    </p:set>
                                    <p:animEffect transition="in" filter="wipe(left)">
                                      <p:cBhvr>
                                        <p:cTn id="17" dur="500"/>
                                        <p:tgtEl>
                                          <p:spTgt spid="34864">
                                            <p:txEl>
                                              <p:charRg st="59" end="8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864">
                                            <p:txEl>
                                              <p:charRg st="81" end="108"/>
                                            </p:txEl>
                                          </p:spTgt>
                                        </p:tgtEl>
                                        <p:attrNameLst>
                                          <p:attrName>style.visibility</p:attrName>
                                        </p:attrNameLst>
                                      </p:cBhvr>
                                      <p:to>
                                        <p:strVal val="visible"/>
                                      </p:to>
                                    </p:set>
                                    <p:animEffect transition="in" filter="wipe(left)">
                                      <p:cBhvr>
                                        <p:cTn id="22" dur="500"/>
                                        <p:tgtEl>
                                          <p:spTgt spid="34864">
                                            <p:txEl>
                                              <p:charRg st="81" end="10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864">
                                            <p:txEl>
                                              <p:charRg st="108" end="128"/>
                                            </p:txEl>
                                          </p:spTgt>
                                        </p:tgtEl>
                                        <p:attrNameLst>
                                          <p:attrName>style.visibility</p:attrName>
                                        </p:attrNameLst>
                                      </p:cBhvr>
                                      <p:to>
                                        <p:strVal val="visible"/>
                                      </p:to>
                                    </p:set>
                                    <p:animEffect transition="in" filter="wipe(left)">
                                      <p:cBhvr>
                                        <p:cTn id="27" dur="500"/>
                                        <p:tgtEl>
                                          <p:spTgt spid="34864">
                                            <p:txEl>
                                              <p:charRg st="108" end="12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864">
                                            <p:txEl>
                                              <p:charRg st="5" end="5"/>
                                            </p:txEl>
                                          </p:spTgt>
                                        </p:tgtEl>
                                        <p:attrNameLst>
                                          <p:attrName>style.visibility</p:attrName>
                                        </p:attrNameLst>
                                      </p:cBhvr>
                                      <p:to>
                                        <p:strVal val="visible"/>
                                      </p:to>
                                    </p:set>
                                    <p:animEffect transition="in" filter="wipe(left)">
                                      <p:cBhvr>
                                        <p:cTn id="32" dur="500"/>
                                        <p:tgtEl>
                                          <p:spTgt spid="34864">
                                            <p:txEl>
                                              <p:char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864">
                                            <p:txEl>
                                              <p:charRg st="6" end="6"/>
                                            </p:txEl>
                                          </p:spTgt>
                                        </p:tgtEl>
                                        <p:attrNameLst>
                                          <p:attrName>style.visibility</p:attrName>
                                        </p:attrNameLst>
                                      </p:cBhvr>
                                      <p:to>
                                        <p:strVal val="visible"/>
                                      </p:to>
                                    </p:set>
                                    <p:animEffect transition="in" filter="wipe(left)">
                                      <p:cBhvr>
                                        <p:cTn id="37" dur="500"/>
                                        <p:tgtEl>
                                          <p:spTgt spid="34864">
                                            <p:txEl>
                                              <p:char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64"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文本框 2"/>
          <p:cNvSpPr txBox="1"/>
          <p:nvPr/>
        </p:nvSpPr>
        <p:spPr>
          <a:xfrm>
            <a:off x="568325" y="663575"/>
            <a:ext cx="7964488" cy="1076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solidFill>
                  <a:srgbClr val="000000"/>
                </a:solidFill>
                <a:latin typeface="Times New Roman" panose="02020603050405020304" pitchFamily="18" charset="0"/>
              </a:rPr>
              <a:t>三角双锥构型中，孤对电子处于水平方向的三角形中</a:t>
            </a:r>
            <a:endParaRPr lang="zh-CN" altLang="en-US" dirty="0">
              <a:solidFill>
                <a:srgbClr val="000000"/>
              </a:solidFill>
              <a:latin typeface="Times New Roman" panose="02020603050405020304" pitchFamily="18" charset="0"/>
            </a:endParaRPr>
          </a:p>
        </p:txBody>
      </p:sp>
      <p:sp>
        <p:nvSpPr>
          <p:cNvPr id="4" name="文本框 3"/>
          <p:cNvSpPr txBox="1"/>
          <p:nvPr/>
        </p:nvSpPr>
        <p:spPr>
          <a:xfrm>
            <a:off x="644525" y="1873250"/>
            <a:ext cx="6172200"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solidFill>
                  <a:srgbClr val="000000"/>
                </a:solidFill>
                <a:latin typeface="Times New Roman" panose="02020603050405020304" pitchFamily="18" charset="0"/>
              </a:rPr>
              <a:t>例：</a:t>
            </a:r>
            <a:r>
              <a:rPr lang="en-US" altLang="zh-CN" dirty="0">
                <a:solidFill>
                  <a:srgbClr val="000000"/>
                </a:solidFill>
                <a:latin typeface="Times New Roman" panose="02020603050405020304" pitchFamily="18" charset="0"/>
              </a:rPr>
              <a:t>SF</a:t>
            </a:r>
            <a:r>
              <a:rPr lang="en-US" altLang="zh-CN" baseline="-25000" dirty="0">
                <a:solidFill>
                  <a:srgbClr val="000000"/>
                </a:solidFill>
                <a:latin typeface="Times New Roman" panose="02020603050405020304" pitchFamily="18" charset="0"/>
              </a:rPr>
              <a:t>4    </a:t>
            </a:r>
            <a:r>
              <a:rPr lang="en-US" altLang="zh-CN" dirty="0">
                <a:solidFill>
                  <a:srgbClr val="000000"/>
                </a:solidFill>
                <a:latin typeface="Times New Roman" panose="02020603050405020304" pitchFamily="18" charset="0"/>
              </a:rPr>
              <a:t>VPN=5   </a:t>
            </a:r>
            <a:r>
              <a:rPr lang="en-US" altLang="zh-CN" i="1" dirty="0">
                <a:solidFill>
                  <a:srgbClr val="000000"/>
                </a:solidFill>
                <a:latin typeface="Times New Roman" panose="02020603050405020304" pitchFamily="18" charset="0"/>
              </a:rPr>
              <a:t>m</a:t>
            </a:r>
            <a:r>
              <a:rPr lang="en-US" altLang="zh-CN" dirty="0">
                <a:solidFill>
                  <a:srgbClr val="000000"/>
                </a:solidFill>
                <a:latin typeface="Times New Roman" panose="02020603050405020304" pitchFamily="18" charset="0"/>
              </a:rPr>
              <a:t>=1</a:t>
            </a:r>
            <a:endParaRPr lang="en-US" altLang="zh-CN" dirty="0">
              <a:solidFill>
                <a:srgbClr val="000000"/>
              </a:solidFill>
              <a:latin typeface="Times New Roman" panose="02020603050405020304" pitchFamily="18" charset="0"/>
            </a:endParaRPr>
          </a:p>
        </p:txBody>
      </p:sp>
      <p:sp>
        <p:nvSpPr>
          <p:cNvPr id="5" name="文本框 4"/>
          <p:cNvSpPr txBox="1"/>
          <p:nvPr/>
        </p:nvSpPr>
        <p:spPr>
          <a:xfrm>
            <a:off x="855663" y="5172075"/>
            <a:ext cx="8953500"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solidFill>
                  <a:srgbClr val="000000"/>
                </a:solidFill>
                <a:latin typeface="Times New Roman" panose="02020603050405020304" pitchFamily="18" charset="0"/>
              </a:rPr>
              <a:t>孤对－成键</a:t>
            </a:r>
            <a:r>
              <a:rPr lang="en-US" altLang="zh-CN" dirty="0">
                <a:solidFill>
                  <a:srgbClr val="000000"/>
                </a:solidFill>
                <a:latin typeface="Times New Roman" panose="02020603050405020304" pitchFamily="18" charset="0"/>
              </a:rPr>
              <a:t>(90</a:t>
            </a:r>
            <a:r>
              <a:rPr lang="en-US" altLang="zh-CN" baseline="30000" dirty="0">
                <a:solidFill>
                  <a:srgbClr val="000000"/>
                </a:solidFill>
                <a:latin typeface="Times New Roman" panose="02020603050405020304" pitchFamily="18" charset="0"/>
              </a:rPr>
              <a:t>o</a:t>
            </a:r>
            <a:r>
              <a:rPr lang="en-US" altLang="zh-CN" dirty="0">
                <a:solidFill>
                  <a:srgbClr val="000000"/>
                </a:solidFill>
                <a:latin typeface="Times New Roman" panose="02020603050405020304" pitchFamily="18" charset="0"/>
              </a:rPr>
              <a:t>)    2                           3</a:t>
            </a:r>
            <a:endParaRPr lang="en-US" altLang="zh-CN" dirty="0">
              <a:solidFill>
                <a:srgbClr val="000000"/>
              </a:solidFill>
              <a:latin typeface="Times New Roman" panose="02020603050405020304" pitchFamily="18" charset="0"/>
            </a:endParaRPr>
          </a:p>
        </p:txBody>
      </p:sp>
      <p:pic>
        <p:nvPicPr>
          <p:cNvPr id="6" name="图片 5" descr="SF4构象"/>
          <p:cNvPicPr>
            <a:picLocks noChangeAspect="1"/>
          </p:cNvPicPr>
          <p:nvPr/>
        </p:nvPicPr>
        <p:blipFill>
          <a:blip r:embed="rId1"/>
          <a:stretch>
            <a:fillRect/>
          </a:stretch>
        </p:blipFill>
        <p:spPr>
          <a:xfrm>
            <a:off x="2965450" y="2617788"/>
            <a:ext cx="5280025" cy="21510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charRg st="0" end="21"/>
                                            </p:txEl>
                                          </p:spTgt>
                                        </p:tgtEl>
                                        <p:attrNameLst>
                                          <p:attrName>style.visibility</p:attrName>
                                        </p:attrNameLst>
                                      </p:cBhvr>
                                      <p:to>
                                        <p:strVal val="visible"/>
                                      </p:to>
                                    </p:set>
                                    <p:animEffect transition="in" filter="wipe(left)">
                                      <p:cBhvr>
                                        <p:cTn id="7" dur="500"/>
                                        <p:tgtEl>
                                          <p:spTgt spid="4">
                                            <p:txEl>
                                              <p:charRg st="0" end="2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xEl>
                                              <p:charRg st="0" end="44"/>
                                            </p:txEl>
                                          </p:spTgt>
                                        </p:tgtEl>
                                        <p:attrNameLst>
                                          <p:attrName>style.visibility</p:attrName>
                                        </p:attrNameLst>
                                      </p:cBhvr>
                                      <p:to>
                                        <p:strVal val="visible"/>
                                      </p:to>
                                    </p:set>
                                    <p:animEffect transition="in" filter="wipe(left)">
                                      <p:cBhvr>
                                        <p:cTn id="17" dur="500"/>
                                        <p:tgtEl>
                                          <p:spTgt spid="5">
                                            <p:txEl>
                                              <p:charRg st="0" end="4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736" name="表格 30735"/>
          <p:cNvGraphicFramePr/>
          <p:nvPr/>
        </p:nvGraphicFramePr>
        <p:xfrm>
          <a:off x="260350" y="1376363"/>
          <a:ext cx="8543925" cy="4937126"/>
        </p:xfrm>
        <a:graphic>
          <a:graphicData uri="http://schemas.openxmlformats.org/drawingml/2006/table">
            <a:tbl>
              <a:tblPr/>
              <a:tblGrid>
                <a:gridCol w="1019175"/>
                <a:gridCol w="1292225"/>
                <a:gridCol w="1159510"/>
                <a:gridCol w="2296795"/>
                <a:gridCol w="1536700"/>
                <a:gridCol w="1239520"/>
              </a:tblGrid>
              <a:tr h="1428934">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800" b="1">
                          <a:solidFill>
                            <a:schemeClr val="accent1">
                              <a:lumMod val="10000"/>
                            </a:schemeClr>
                          </a:solidFill>
                          <a:latin typeface="Times New Roman" panose="02020603050405020304" pitchFamily="18" charset="0"/>
                        </a:rPr>
                        <a:t>VPN</a:t>
                      </a:r>
                      <a:endParaRPr lang="en-US" altLang="zh-CN" sz="2800" b="1">
                        <a:solidFill>
                          <a:schemeClr val="accent1">
                            <a:lumMod val="10000"/>
                          </a:schemeClr>
                        </a:solidFill>
                        <a:latin typeface="Times New Roman" panose="02020603050405020304" pitchFamily="18" charset="0"/>
                      </a:endParaRPr>
                    </a:p>
                  </a:txBody>
                  <a:tcPr marT="45726" marB="45726"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a:solidFill>
                            <a:schemeClr val="accent1">
                              <a:lumMod val="10000"/>
                            </a:schemeClr>
                          </a:solidFill>
                          <a:latin typeface="Times New Roman" panose="02020603050405020304" pitchFamily="18" charset="0"/>
                          <a:sym typeface="+mn-ea"/>
                        </a:rPr>
                        <a:t>成键电子对（</a:t>
                      </a:r>
                      <a:r>
                        <a:rPr lang="en-US" altLang="zh-CN" sz="2800" b="1">
                          <a:solidFill>
                            <a:schemeClr val="accent1">
                              <a:lumMod val="10000"/>
                            </a:schemeClr>
                          </a:solidFill>
                          <a:latin typeface="Times New Roman" panose="02020603050405020304" pitchFamily="18" charset="0"/>
                          <a:sym typeface="+mn-ea"/>
                        </a:rPr>
                        <a:t>n</a:t>
                      </a:r>
                      <a:r>
                        <a:rPr lang="zh-CN" altLang="en-US" sz="2800" b="1">
                          <a:solidFill>
                            <a:schemeClr val="accent1">
                              <a:lumMod val="10000"/>
                            </a:schemeClr>
                          </a:solidFill>
                          <a:latin typeface="Times New Roman" panose="02020603050405020304" pitchFamily="18" charset="0"/>
                          <a:sym typeface="+mn-ea"/>
                        </a:rPr>
                        <a:t>）</a:t>
                      </a:r>
                      <a:endParaRPr lang="zh-CN" altLang="en-US" sz="2800" b="1">
                        <a:solidFill>
                          <a:schemeClr val="accent1">
                            <a:lumMod val="10000"/>
                          </a:schemeClr>
                        </a:solidFill>
                        <a:latin typeface="Times New Roman" panose="02020603050405020304" pitchFamily="18" charset="0"/>
                        <a:sym typeface="+mn-ea"/>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a:solidFill>
                            <a:schemeClr val="accent1">
                              <a:lumMod val="10000"/>
                            </a:schemeClr>
                          </a:solidFill>
                          <a:latin typeface="Times New Roman" panose="02020603050405020304" pitchFamily="18" charset="0"/>
                        </a:rPr>
                        <a:t>孤电子对（</a:t>
                      </a:r>
                      <a:r>
                        <a:rPr lang="en-US" altLang="zh-CN" sz="2800" b="1">
                          <a:solidFill>
                            <a:schemeClr val="accent1">
                              <a:lumMod val="10000"/>
                            </a:schemeClr>
                          </a:solidFill>
                          <a:latin typeface="Times New Roman" panose="02020603050405020304" pitchFamily="18" charset="0"/>
                        </a:rPr>
                        <a:t>m</a:t>
                      </a:r>
                      <a:r>
                        <a:rPr lang="zh-CN" altLang="en-US" sz="2800" b="1">
                          <a:solidFill>
                            <a:schemeClr val="accent1">
                              <a:lumMod val="10000"/>
                            </a:schemeClr>
                          </a:solidFill>
                          <a:latin typeface="Times New Roman" panose="02020603050405020304" pitchFamily="18" charset="0"/>
                        </a:rPr>
                        <a:t>）</a:t>
                      </a:r>
                      <a:endParaRPr lang="zh-CN" altLang="en-US" sz="2800" b="1">
                        <a:solidFill>
                          <a:schemeClr val="accent1">
                            <a:lumMod val="10000"/>
                          </a:schemeClr>
                        </a:solidFill>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90000"/>
                        </a:lnSpc>
                        <a:spcBef>
                          <a:spcPct val="0"/>
                        </a:spcBef>
                        <a:buNone/>
                      </a:pPr>
                      <a:r>
                        <a:rPr lang="zh-CN" altLang="en-US" sz="2800" b="1" dirty="0">
                          <a:solidFill>
                            <a:schemeClr val="accent1">
                              <a:lumMod val="10000"/>
                            </a:schemeClr>
                          </a:solidFill>
                          <a:latin typeface="Times New Roman" panose="02020603050405020304" pitchFamily="18" charset="0"/>
                        </a:rPr>
                        <a:t>电子对排布方式</a:t>
                      </a:r>
                      <a:endParaRPr lang="zh-CN" altLang="en-US" sz="2800" b="1" dirty="0">
                        <a:solidFill>
                          <a:schemeClr val="accent1">
                            <a:lumMod val="10000"/>
                          </a:schemeClr>
                        </a:solidFill>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solidFill>
                            <a:schemeClr val="accent1">
                              <a:lumMod val="10000"/>
                            </a:schemeClr>
                          </a:solidFill>
                          <a:latin typeface="Times New Roman" panose="02020603050405020304" pitchFamily="18" charset="0"/>
                        </a:rPr>
                        <a:t>分子几何构型</a:t>
                      </a:r>
                      <a:endParaRPr lang="zh-CN" altLang="en-US" sz="2800" b="1" dirty="0">
                        <a:solidFill>
                          <a:schemeClr val="accent1">
                            <a:lumMod val="10000"/>
                          </a:schemeClr>
                        </a:solidFill>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solidFill>
                            <a:schemeClr val="accent1">
                              <a:lumMod val="10000"/>
                            </a:schemeClr>
                          </a:solidFill>
                          <a:latin typeface="Times New Roman" panose="02020603050405020304" pitchFamily="18" charset="0"/>
                        </a:rPr>
                        <a:t>实例</a:t>
                      </a:r>
                      <a:endParaRPr lang="zh-CN" altLang="en-US" sz="2800" b="1" dirty="0">
                        <a:solidFill>
                          <a:schemeClr val="accent1">
                            <a:lumMod val="10000"/>
                          </a:schemeClr>
                        </a:solidFill>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5066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800">
                          <a:latin typeface="Times New Roman" panose="02020603050405020304" pitchFamily="18" charset="0"/>
                        </a:rPr>
                        <a:t>2</a:t>
                      </a:r>
                      <a:endParaRPr lang="zh-CN" altLang="en-US" sz="2800">
                        <a:latin typeface="Times New Roman" panose="02020603050405020304" pitchFamily="18" charset="0"/>
                      </a:endParaRPr>
                    </a:p>
                  </a:txBody>
                  <a:tcPr marT="45726" marB="45726"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800">
                          <a:latin typeface="Times New Roman" panose="02020603050405020304" pitchFamily="18" charset="0"/>
                        </a:rPr>
                        <a:t>2</a:t>
                      </a:r>
                      <a:endParaRPr lang="zh-CN" altLang="en-US" sz="280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800">
                          <a:latin typeface="Times New Roman" panose="02020603050405020304" pitchFamily="18" charset="0"/>
                        </a:rPr>
                        <a:t>0</a:t>
                      </a:r>
                      <a:endParaRPr lang="zh-CN" altLang="en-US" sz="280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dirty="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dirty="0">
                          <a:latin typeface="Times New Roman" panose="02020603050405020304" pitchFamily="18" charset="0"/>
                        </a:rPr>
                        <a:t>直线形</a:t>
                      </a:r>
                      <a:endParaRPr lang="zh-CN" altLang="en-US" sz="280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BeCl</a:t>
                      </a:r>
                      <a:r>
                        <a:rPr lang="en-US" altLang="zh-CN" sz="3200" baseline="-25000">
                          <a:latin typeface="Times New Roman" panose="02020603050405020304" pitchFamily="18" charset="0"/>
                        </a:rPr>
                        <a:t>2</a:t>
                      </a:r>
                      <a:endParaRPr lang="zh-CN" altLang="en-US" sz="3200" baseline="-2500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349549">
                <a:tc rowSpan="2">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800">
                          <a:latin typeface="Times New Roman" panose="02020603050405020304" pitchFamily="18" charset="0"/>
                        </a:rPr>
                        <a:t>3</a:t>
                      </a:r>
                      <a:endParaRPr lang="zh-CN" altLang="en-US" sz="2800">
                        <a:latin typeface="Times New Roman" panose="02020603050405020304" pitchFamily="18" charset="0"/>
                      </a:endParaRPr>
                    </a:p>
                  </a:txBody>
                  <a:tcPr marT="45726" marB="45726"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800">
                          <a:latin typeface="Times New Roman" panose="02020603050405020304" pitchFamily="18" charset="0"/>
                        </a:rPr>
                        <a:t>3</a:t>
                      </a:r>
                      <a:endParaRPr lang="zh-CN" altLang="en-US" sz="280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800">
                          <a:latin typeface="Times New Roman" panose="02020603050405020304" pitchFamily="18" charset="0"/>
                        </a:rPr>
                        <a:t>0</a:t>
                      </a:r>
                      <a:endParaRPr lang="zh-CN" altLang="en-US" sz="280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dirty="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dirty="0">
                          <a:latin typeface="Times New Roman" panose="02020603050405020304" pitchFamily="18" charset="0"/>
                        </a:rPr>
                        <a:t>三角形</a:t>
                      </a:r>
                      <a:endParaRPr lang="zh-CN" altLang="en-US" sz="280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BF</a:t>
                      </a:r>
                      <a:r>
                        <a:rPr lang="en-US" altLang="zh-CN" sz="3200" baseline="-25000">
                          <a:latin typeface="Times New Roman" panose="02020603050405020304" pitchFamily="18" charset="0"/>
                        </a:rPr>
                        <a:t>3</a:t>
                      </a:r>
                      <a:endParaRPr lang="zh-CN" altLang="en-US" sz="3200" baseline="-2500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407976">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800">
                          <a:latin typeface="Times New Roman" panose="02020603050405020304" pitchFamily="18" charset="0"/>
                        </a:rPr>
                        <a:t>2</a:t>
                      </a:r>
                      <a:endParaRPr lang="zh-CN" altLang="en-US" sz="280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800">
                          <a:latin typeface="Times New Roman" panose="02020603050405020304" pitchFamily="18" charset="0"/>
                        </a:rPr>
                        <a:t>1</a:t>
                      </a:r>
                      <a:endParaRPr lang="zh-CN" altLang="en-US" sz="280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2800" dirty="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800" dirty="0">
                          <a:latin typeface="Times New Roman" panose="02020603050405020304" pitchFamily="18" charset="0"/>
                        </a:rPr>
                        <a:t>V</a:t>
                      </a:r>
                      <a:r>
                        <a:rPr lang="zh-CN" altLang="en-US" sz="2800" dirty="0">
                          <a:latin typeface="Times New Roman" panose="02020603050405020304" pitchFamily="18" charset="0"/>
                        </a:rPr>
                        <a:t>形</a:t>
                      </a:r>
                      <a:endParaRPr lang="zh-CN" altLang="en-US" sz="2800" dirty="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SnCl</a:t>
                      </a:r>
                      <a:r>
                        <a:rPr lang="en-US" altLang="zh-CN" sz="3200" baseline="-25000">
                          <a:latin typeface="Times New Roman" panose="02020603050405020304" pitchFamily="18" charset="0"/>
                        </a:rPr>
                        <a:t>2</a:t>
                      </a:r>
                      <a:endParaRPr lang="zh-CN" altLang="en-US" sz="2800">
                        <a:latin typeface="Times New Roman" panose="02020603050405020304" pitchFamily="18" charset="0"/>
                      </a:endParaRPr>
                    </a:p>
                  </a:txBody>
                  <a:tcPr marT="45726" marB="45726"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grpSp>
        <p:nvGrpSpPr>
          <p:cNvPr id="124967" name="组合 1"/>
          <p:cNvGrpSpPr/>
          <p:nvPr/>
        </p:nvGrpSpPr>
        <p:grpSpPr>
          <a:xfrm>
            <a:off x="4130675" y="3124200"/>
            <a:ext cx="1736725" cy="3138488"/>
            <a:chOff x="6505" y="4920"/>
            <a:chExt cx="2735" cy="4942"/>
          </a:xfrm>
        </p:grpSpPr>
        <p:pic>
          <p:nvPicPr>
            <p:cNvPr id="124969" name="图片 30776" descr="AB2"/>
            <p:cNvPicPr>
              <a:picLocks noChangeAspect="1"/>
            </p:cNvPicPr>
            <p:nvPr/>
          </p:nvPicPr>
          <p:blipFill>
            <a:blip r:embed="rId1"/>
            <a:stretch>
              <a:fillRect/>
            </a:stretch>
          </p:blipFill>
          <p:spPr>
            <a:xfrm>
              <a:off x="6505" y="4920"/>
              <a:ext cx="2375" cy="418"/>
            </a:xfrm>
            <a:prstGeom prst="rect">
              <a:avLst/>
            </a:prstGeom>
            <a:noFill/>
            <a:ln w="9525">
              <a:noFill/>
            </a:ln>
          </p:spPr>
        </p:pic>
        <p:pic>
          <p:nvPicPr>
            <p:cNvPr id="124970" name="图片 30777" descr="AB3"/>
            <p:cNvPicPr>
              <a:picLocks noChangeAspect="1"/>
            </p:cNvPicPr>
            <p:nvPr/>
          </p:nvPicPr>
          <p:blipFill>
            <a:blip r:embed="rId2"/>
            <a:stretch>
              <a:fillRect/>
            </a:stretch>
          </p:blipFill>
          <p:spPr>
            <a:xfrm>
              <a:off x="6655" y="5850"/>
              <a:ext cx="2225" cy="1950"/>
            </a:xfrm>
            <a:prstGeom prst="rect">
              <a:avLst/>
            </a:prstGeom>
            <a:noFill/>
            <a:ln w="9525">
              <a:noFill/>
            </a:ln>
          </p:spPr>
        </p:pic>
        <p:pic>
          <p:nvPicPr>
            <p:cNvPr id="124971" name="图片 30778" descr="AB2L"/>
            <p:cNvPicPr>
              <a:picLocks noChangeAspect="1"/>
            </p:cNvPicPr>
            <p:nvPr/>
          </p:nvPicPr>
          <p:blipFill>
            <a:blip r:embed="rId3"/>
            <a:stretch>
              <a:fillRect/>
            </a:stretch>
          </p:blipFill>
          <p:spPr>
            <a:xfrm>
              <a:off x="6720" y="8160"/>
              <a:ext cx="2520" cy="1703"/>
            </a:xfrm>
            <a:prstGeom prst="rect">
              <a:avLst/>
            </a:prstGeom>
            <a:noFill/>
            <a:ln w="9525">
              <a:noFill/>
            </a:ln>
          </p:spPr>
        </p:pic>
      </p:grpSp>
      <p:sp>
        <p:nvSpPr>
          <p:cNvPr id="124968" name="文本框 2"/>
          <p:cNvSpPr txBox="1"/>
          <p:nvPr/>
        </p:nvSpPr>
        <p:spPr>
          <a:xfrm>
            <a:off x="682943" y="621030"/>
            <a:ext cx="6617970" cy="52197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solidFill>
                  <a:srgbClr val="001D2E"/>
                </a:solidFill>
                <a:latin typeface="Times New Roman" panose="02020603050405020304" pitchFamily="18" charset="0"/>
              </a:rPr>
              <a:t>分子的几何构型与价层电子对的排布方式</a:t>
            </a:r>
            <a:endParaRPr lang="zh-CN" altLang="en-US" sz="2800" b="1" dirty="0">
              <a:solidFill>
                <a:srgbClr val="001D2E"/>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1862" name="表格 31861"/>
          <p:cNvGraphicFramePr/>
          <p:nvPr/>
        </p:nvGraphicFramePr>
        <p:xfrm>
          <a:off x="371475" y="520700"/>
          <a:ext cx="8361363" cy="6070600"/>
        </p:xfrm>
        <a:graphic>
          <a:graphicData uri="http://schemas.openxmlformats.org/drawingml/2006/table">
            <a:tbl>
              <a:tblPr/>
              <a:tblGrid>
                <a:gridCol w="1315035"/>
                <a:gridCol w="563859"/>
                <a:gridCol w="1071204"/>
                <a:gridCol w="2570383"/>
                <a:gridCol w="1337894"/>
                <a:gridCol w="1502988"/>
              </a:tblGrid>
              <a:tr h="1066800">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b="1">
                          <a:solidFill>
                            <a:schemeClr val="accent1">
                              <a:lumMod val="10000"/>
                            </a:schemeClr>
                          </a:solidFill>
                          <a:latin typeface="Times New Roman" panose="02020603050405020304" pitchFamily="18" charset="0"/>
                        </a:rPr>
                        <a:t>VPN</a:t>
                      </a:r>
                      <a:endParaRPr lang="en-US" altLang="zh-CN" sz="3200" b="1">
                        <a:solidFill>
                          <a:schemeClr val="accent1">
                            <a:lumMod val="10000"/>
                          </a:schemeClr>
                        </a:solidFill>
                        <a:latin typeface="Times New Roman" panose="02020603050405020304" pitchFamily="18" charset="0"/>
                      </a:endParaRPr>
                    </a:p>
                  </a:txBody>
                  <a:tcPr marL="91437" marR="9143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b="1">
                          <a:solidFill>
                            <a:schemeClr val="accent1">
                              <a:lumMod val="10000"/>
                            </a:schemeClr>
                          </a:solidFill>
                          <a:latin typeface="Times New Roman" panose="02020603050405020304" pitchFamily="18" charset="0"/>
                        </a:rPr>
                        <a:t>n</a:t>
                      </a:r>
                      <a:endParaRPr lang="en-US" altLang="zh-CN" sz="3200" b="1">
                        <a:solidFill>
                          <a:schemeClr val="accent1">
                            <a:lumMod val="10000"/>
                          </a:schemeClr>
                        </a:solidFill>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b="1">
                          <a:solidFill>
                            <a:schemeClr val="accent1">
                              <a:lumMod val="10000"/>
                            </a:schemeClr>
                          </a:solidFill>
                          <a:latin typeface="Times New Roman" panose="02020603050405020304" pitchFamily="18" charset="0"/>
                          <a:sym typeface="+mn-ea"/>
                        </a:rPr>
                        <a:t>m</a:t>
                      </a:r>
                      <a:endParaRPr lang="zh-CN" altLang="en-US" sz="3200" b="1">
                        <a:solidFill>
                          <a:schemeClr val="accent1">
                            <a:lumMod val="10000"/>
                          </a:schemeClr>
                        </a:solidFill>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90000"/>
                        </a:lnSpc>
                        <a:spcBef>
                          <a:spcPct val="0"/>
                        </a:spcBef>
                        <a:buNone/>
                      </a:pPr>
                      <a:r>
                        <a:rPr lang="zh-CN" altLang="en-US" sz="3200" b="1" dirty="0">
                          <a:solidFill>
                            <a:schemeClr val="accent1">
                              <a:lumMod val="10000"/>
                            </a:schemeClr>
                          </a:solidFill>
                          <a:latin typeface="Times New Roman" panose="02020603050405020304" pitchFamily="18" charset="0"/>
                        </a:rPr>
                        <a:t>电子对排布方式</a:t>
                      </a:r>
                      <a:endParaRPr lang="zh-CN" altLang="en-US" sz="3200" b="1" dirty="0">
                        <a:solidFill>
                          <a:schemeClr val="accent1">
                            <a:lumMod val="10000"/>
                          </a:schemeClr>
                        </a:solidFill>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b="1" dirty="0">
                          <a:solidFill>
                            <a:schemeClr val="accent1">
                              <a:lumMod val="10000"/>
                            </a:schemeClr>
                          </a:solidFill>
                          <a:latin typeface="Times New Roman" panose="02020603050405020304" pitchFamily="18" charset="0"/>
                        </a:rPr>
                        <a:t>分子几何构型</a:t>
                      </a:r>
                      <a:endParaRPr lang="zh-CN" altLang="en-US" b="1" dirty="0">
                        <a:solidFill>
                          <a:schemeClr val="accent1">
                            <a:lumMod val="10000"/>
                          </a:schemeClr>
                        </a:solidFill>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3200" b="1" dirty="0">
                          <a:solidFill>
                            <a:schemeClr val="accent1">
                              <a:lumMod val="10000"/>
                            </a:schemeClr>
                          </a:solidFill>
                          <a:latin typeface="Times New Roman" panose="02020603050405020304" pitchFamily="18" charset="0"/>
                        </a:rPr>
                        <a:t>实例</a:t>
                      </a:r>
                      <a:endParaRPr lang="zh-CN" altLang="en-US" sz="3200" b="1" dirty="0">
                        <a:solidFill>
                          <a:schemeClr val="accent1">
                            <a:lumMod val="10000"/>
                          </a:schemeClr>
                        </a:solidFill>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667510">
                <a:tc rowSpan="3">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4</a:t>
                      </a:r>
                      <a:endParaRPr lang="zh-CN" altLang="en-US" sz="3200">
                        <a:latin typeface="Times New Roman" panose="02020603050405020304" pitchFamily="18" charset="0"/>
                      </a:endParaRPr>
                    </a:p>
                  </a:txBody>
                  <a:tcPr marL="91437" marR="91437"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4</a:t>
                      </a:r>
                      <a:endParaRPr lang="zh-CN" altLang="en-US" sz="320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0</a:t>
                      </a:r>
                      <a:endParaRPr lang="zh-CN" altLang="en-US" sz="320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3200" dirty="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dirty="0">
                          <a:latin typeface="Times New Roman" panose="02020603050405020304" pitchFamily="18" charset="0"/>
                        </a:rPr>
                        <a:t>四面体</a:t>
                      </a:r>
                      <a:endParaRPr lang="zh-CN" altLang="en-US" dirty="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CH</a:t>
                      </a:r>
                      <a:r>
                        <a:rPr lang="en-US" altLang="zh-CN" sz="3200" baseline="-25000">
                          <a:latin typeface="Times New Roman" panose="02020603050405020304" pitchFamily="18" charset="0"/>
                        </a:rPr>
                        <a:t>4</a:t>
                      </a:r>
                      <a:endParaRPr lang="zh-CN" altLang="en-US" sz="3200" baseline="-2500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668145">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3</a:t>
                      </a:r>
                      <a:endParaRPr lang="zh-CN" altLang="en-US" sz="320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1</a:t>
                      </a:r>
                      <a:endParaRPr lang="zh-CN" altLang="en-US" sz="320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3200" dirty="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dirty="0">
                          <a:latin typeface="Times New Roman" panose="02020603050405020304" pitchFamily="18" charset="0"/>
                        </a:rPr>
                        <a:t>三角锥</a:t>
                      </a:r>
                      <a:endParaRPr lang="zh-CN" altLang="en-US">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NH</a:t>
                      </a:r>
                      <a:r>
                        <a:rPr lang="en-US" altLang="zh-CN" sz="3200" baseline="-25000">
                          <a:latin typeface="Times New Roman" panose="02020603050405020304" pitchFamily="18" charset="0"/>
                        </a:rPr>
                        <a:t>3</a:t>
                      </a:r>
                      <a:endParaRPr lang="zh-CN" altLang="en-US" sz="320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668145">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2</a:t>
                      </a:r>
                      <a:endParaRPr lang="zh-CN" altLang="en-US" sz="320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2</a:t>
                      </a:r>
                      <a:endParaRPr lang="zh-CN" altLang="en-US" sz="320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3200" dirty="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dirty="0">
                          <a:latin typeface="Times New Roman" panose="02020603050405020304" pitchFamily="18" charset="0"/>
                        </a:rPr>
                        <a:t>V</a:t>
                      </a:r>
                      <a:r>
                        <a:rPr lang="zh-CN" altLang="en-US" dirty="0">
                          <a:latin typeface="Times New Roman" panose="02020603050405020304" pitchFamily="18" charset="0"/>
                        </a:rPr>
                        <a:t>形</a:t>
                      </a:r>
                      <a:endParaRPr lang="zh-CN" altLang="en-US" dirty="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H</a:t>
                      </a:r>
                      <a:r>
                        <a:rPr lang="en-US" altLang="zh-CN" sz="3200" baseline="-25000">
                          <a:latin typeface="Times New Roman" panose="02020603050405020304" pitchFamily="18" charset="0"/>
                        </a:rPr>
                        <a:t>2</a:t>
                      </a:r>
                      <a:r>
                        <a:rPr lang="en-US" altLang="zh-CN" sz="3200">
                          <a:latin typeface="Times New Roman" panose="02020603050405020304" pitchFamily="18" charset="0"/>
                        </a:rPr>
                        <a:t>O</a:t>
                      </a:r>
                      <a:endParaRPr lang="zh-CN" altLang="en-US" sz="3200">
                        <a:latin typeface="Times New Roman" panose="02020603050405020304" pitchFamily="18" charset="0"/>
                      </a:endParaRPr>
                    </a:p>
                  </a:txBody>
                  <a:tcPr marL="91437" marR="91437"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pic>
        <p:nvPicPr>
          <p:cNvPr id="125989" name="图片 31901" descr="AB2L2"/>
          <p:cNvPicPr>
            <a:picLocks noChangeAspect="1"/>
          </p:cNvPicPr>
          <p:nvPr/>
        </p:nvPicPr>
        <p:blipFill>
          <a:blip r:embed="rId1"/>
          <a:stretch>
            <a:fillRect/>
          </a:stretch>
        </p:blipFill>
        <p:spPr>
          <a:xfrm>
            <a:off x="3514725" y="5159375"/>
            <a:ext cx="1905000" cy="1301750"/>
          </a:xfrm>
          <a:prstGeom prst="rect">
            <a:avLst/>
          </a:prstGeom>
          <a:noFill/>
          <a:ln w="9525">
            <a:noFill/>
          </a:ln>
        </p:spPr>
      </p:pic>
      <p:pic>
        <p:nvPicPr>
          <p:cNvPr id="125990" name="图片 1" descr="AB3L"/>
          <p:cNvPicPr>
            <a:picLocks noChangeAspect="1"/>
          </p:cNvPicPr>
          <p:nvPr/>
        </p:nvPicPr>
        <p:blipFill>
          <a:blip r:embed="rId2"/>
          <a:stretch>
            <a:fillRect/>
          </a:stretch>
        </p:blipFill>
        <p:spPr>
          <a:xfrm>
            <a:off x="3443288" y="3503613"/>
            <a:ext cx="2179637" cy="1352550"/>
          </a:xfrm>
          <a:prstGeom prst="rect">
            <a:avLst/>
          </a:prstGeom>
          <a:noFill/>
          <a:ln w="9525">
            <a:noFill/>
          </a:ln>
        </p:spPr>
      </p:pic>
      <p:pic>
        <p:nvPicPr>
          <p:cNvPr id="125991" name="图片 2" descr="AB4"/>
          <p:cNvPicPr>
            <a:picLocks noChangeAspect="1"/>
          </p:cNvPicPr>
          <p:nvPr/>
        </p:nvPicPr>
        <p:blipFill>
          <a:blip r:embed="rId3"/>
          <a:stretch>
            <a:fillRect/>
          </a:stretch>
        </p:blipFill>
        <p:spPr>
          <a:xfrm>
            <a:off x="3889375" y="1679575"/>
            <a:ext cx="1379538" cy="152400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2794" name="表格 32793"/>
          <p:cNvGraphicFramePr/>
          <p:nvPr/>
        </p:nvGraphicFramePr>
        <p:xfrm>
          <a:off x="750888" y="292100"/>
          <a:ext cx="8102600" cy="6197600"/>
        </p:xfrm>
        <a:graphic>
          <a:graphicData uri="http://schemas.openxmlformats.org/drawingml/2006/table">
            <a:tbl>
              <a:tblPr/>
              <a:tblGrid>
                <a:gridCol w="1246505"/>
                <a:gridCol w="539115"/>
                <a:gridCol w="1022985"/>
                <a:gridCol w="2385695"/>
                <a:gridCol w="1483360"/>
                <a:gridCol w="1424940"/>
              </a:tblGrid>
              <a:tr h="1003197">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b="1">
                          <a:solidFill>
                            <a:schemeClr val="accent1">
                              <a:lumMod val="10000"/>
                            </a:schemeClr>
                          </a:solidFill>
                          <a:latin typeface="Times New Roman" panose="02020603050405020304" pitchFamily="18" charset="0"/>
                        </a:rPr>
                        <a:t>VPN</a:t>
                      </a:r>
                      <a:endParaRPr lang="en-US" altLang="zh-CN" sz="3200" b="1">
                        <a:solidFill>
                          <a:schemeClr val="accent1">
                            <a:lumMod val="10000"/>
                          </a:schemeClr>
                        </a:solidFill>
                        <a:latin typeface="Times New Roman" panose="02020603050405020304" pitchFamily="18" charset="0"/>
                      </a:endParaRPr>
                    </a:p>
                  </a:txBody>
                  <a:tcPr marT="45715" marB="45715"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b="1">
                          <a:solidFill>
                            <a:schemeClr val="accent1">
                              <a:lumMod val="10000"/>
                            </a:schemeClr>
                          </a:solidFill>
                          <a:latin typeface="Times New Roman" panose="02020603050405020304" pitchFamily="18" charset="0"/>
                        </a:rPr>
                        <a:t>n</a:t>
                      </a:r>
                      <a:endParaRPr lang="en-US" altLang="zh-CN" sz="3200" b="1">
                        <a:solidFill>
                          <a:schemeClr val="accent1">
                            <a:lumMod val="10000"/>
                          </a:schemeClr>
                        </a:solidFill>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b="1">
                          <a:solidFill>
                            <a:schemeClr val="accent1">
                              <a:lumMod val="10000"/>
                            </a:schemeClr>
                          </a:solidFill>
                          <a:latin typeface="Times New Roman" panose="02020603050405020304" pitchFamily="18" charset="0"/>
                          <a:sym typeface="+mn-ea"/>
                        </a:rPr>
                        <a:t>m</a:t>
                      </a:r>
                      <a:endParaRPr lang="zh-CN" altLang="en-US" sz="3200" b="1">
                        <a:solidFill>
                          <a:schemeClr val="accent1">
                            <a:lumMod val="10000"/>
                          </a:schemeClr>
                        </a:solidFill>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90000"/>
                        </a:lnSpc>
                        <a:spcBef>
                          <a:spcPct val="0"/>
                        </a:spcBef>
                        <a:buNone/>
                      </a:pPr>
                      <a:r>
                        <a:rPr lang="zh-CN" altLang="en-US" sz="3200" b="1" dirty="0">
                          <a:solidFill>
                            <a:schemeClr val="accent1">
                              <a:lumMod val="10000"/>
                            </a:schemeClr>
                          </a:solidFill>
                          <a:latin typeface="Times New Roman" panose="02020603050405020304" pitchFamily="18" charset="0"/>
                        </a:rPr>
                        <a:t>电子对排布方式</a:t>
                      </a:r>
                      <a:endParaRPr lang="zh-CN" altLang="en-US" sz="3200" b="1" dirty="0">
                        <a:solidFill>
                          <a:schemeClr val="accent1">
                            <a:lumMod val="10000"/>
                          </a:schemeClr>
                        </a:solidFill>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solidFill>
                            <a:schemeClr val="accent1">
                              <a:lumMod val="10000"/>
                            </a:schemeClr>
                          </a:solidFill>
                          <a:latin typeface="Times New Roman" panose="02020603050405020304" pitchFamily="18" charset="0"/>
                        </a:rPr>
                        <a:t>分子几何构型</a:t>
                      </a:r>
                      <a:endParaRPr lang="zh-CN" altLang="en-US" sz="2800" b="1" dirty="0">
                        <a:solidFill>
                          <a:schemeClr val="accent1">
                            <a:lumMod val="10000"/>
                          </a:schemeClr>
                        </a:solidFill>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3200" b="1" dirty="0">
                          <a:solidFill>
                            <a:schemeClr val="accent1">
                              <a:lumMod val="10000"/>
                            </a:schemeClr>
                          </a:solidFill>
                          <a:latin typeface="Times New Roman" panose="02020603050405020304" pitchFamily="18" charset="0"/>
                        </a:rPr>
                        <a:t>实例</a:t>
                      </a:r>
                      <a:endParaRPr lang="zh-CN" altLang="en-US" sz="3200" b="1" dirty="0">
                        <a:solidFill>
                          <a:schemeClr val="accent1">
                            <a:lumMod val="10000"/>
                          </a:schemeClr>
                        </a:solidFill>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246377">
                <a:tc rowSpan="4">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5</a:t>
                      </a:r>
                      <a:endParaRPr lang="zh-CN" altLang="en-US" sz="3200">
                        <a:latin typeface="Times New Roman" panose="02020603050405020304" pitchFamily="18" charset="0"/>
                      </a:endParaRPr>
                    </a:p>
                  </a:txBody>
                  <a:tcPr marT="45715" marB="45715"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5</a:t>
                      </a:r>
                      <a:endParaRPr lang="zh-CN" altLang="en-US" sz="32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0</a:t>
                      </a:r>
                      <a:endParaRPr lang="zh-CN" altLang="en-US" sz="32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3200" dirty="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dirty="0">
                          <a:latin typeface="Times New Roman" panose="02020603050405020304" pitchFamily="18" charset="0"/>
                        </a:rPr>
                        <a:t>三角双锥</a:t>
                      </a:r>
                      <a:endParaRPr lang="zh-CN" altLang="en-US" sz="2800" dirty="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PCl</a:t>
                      </a:r>
                      <a:r>
                        <a:rPr lang="en-US" altLang="zh-CN" sz="3200" baseline="-25000">
                          <a:latin typeface="Times New Roman" panose="02020603050405020304" pitchFamily="18" charset="0"/>
                        </a:rPr>
                        <a:t>5</a:t>
                      </a:r>
                      <a:endParaRPr lang="zh-CN" altLang="en-US" sz="3200" baseline="-250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383523">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4</a:t>
                      </a:r>
                      <a:endParaRPr lang="zh-CN" altLang="en-US" sz="32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1</a:t>
                      </a:r>
                      <a:endParaRPr lang="zh-CN" altLang="en-US" sz="32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3200" dirty="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dirty="0">
                          <a:latin typeface="Times New Roman" panose="02020603050405020304" pitchFamily="18" charset="0"/>
                        </a:rPr>
                        <a:t>变形四面体</a:t>
                      </a:r>
                      <a:r>
                        <a:rPr lang="en-US" altLang="zh-CN" sz="2800" dirty="0">
                          <a:latin typeface="Times New Roman" panose="02020603050405020304" pitchFamily="18" charset="0"/>
                        </a:rPr>
                        <a:t>(</a:t>
                      </a:r>
                      <a:r>
                        <a:rPr lang="zh-CN" altLang="en-US" sz="2800" dirty="0">
                          <a:latin typeface="Times New Roman" panose="02020603050405020304" pitchFamily="18" charset="0"/>
                        </a:rPr>
                        <a:t>跷跷板形</a:t>
                      </a:r>
                      <a:r>
                        <a:rPr lang="en-US" altLang="zh-CN" sz="2800">
                          <a:latin typeface="Times New Roman" panose="02020603050405020304" pitchFamily="18" charset="0"/>
                        </a:rPr>
                        <a:t>)</a:t>
                      </a:r>
                      <a:endParaRPr lang="zh-CN" altLang="en-US" sz="28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SF</a:t>
                      </a:r>
                      <a:r>
                        <a:rPr lang="en-US" altLang="zh-CN" sz="3200" baseline="-25000">
                          <a:latin typeface="Times New Roman" panose="02020603050405020304" pitchFamily="18" charset="0"/>
                        </a:rPr>
                        <a:t>4</a:t>
                      </a:r>
                      <a:endParaRPr lang="zh-CN" altLang="en-US" sz="3200" baseline="-250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245742">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3</a:t>
                      </a:r>
                      <a:endParaRPr lang="zh-CN" altLang="en-US" sz="32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2</a:t>
                      </a:r>
                      <a:endParaRPr lang="zh-CN" altLang="en-US" sz="32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3200" dirty="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800" dirty="0">
                          <a:latin typeface="Times New Roman" panose="02020603050405020304" pitchFamily="18" charset="0"/>
                        </a:rPr>
                        <a:t>T</a:t>
                      </a:r>
                      <a:r>
                        <a:rPr lang="zh-CN" altLang="en-US" sz="2800" dirty="0">
                          <a:latin typeface="Times New Roman" panose="02020603050405020304" pitchFamily="18" charset="0"/>
                        </a:rPr>
                        <a:t>形</a:t>
                      </a:r>
                      <a:endParaRPr lang="zh-CN" altLang="en-US" sz="2800" dirty="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ClF</a:t>
                      </a:r>
                      <a:r>
                        <a:rPr lang="en-US" altLang="zh-CN" sz="3200" baseline="-25000">
                          <a:latin typeface="Times New Roman" panose="02020603050405020304" pitchFamily="18" charset="0"/>
                        </a:rPr>
                        <a:t>3</a:t>
                      </a:r>
                      <a:endParaRPr lang="zh-CN" altLang="en-US" sz="32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318760">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2</a:t>
                      </a:r>
                      <a:endParaRPr lang="zh-CN" altLang="en-US" sz="32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3</a:t>
                      </a:r>
                      <a:endParaRPr lang="zh-CN" altLang="en-US" sz="32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3200" dirty="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dirty="0">
                          <a:latin typeface="Times New Roman" panose="02020603050405020304" pitchFamily="18" charset="0"/>
                        </a:rPr>
                        <a:t>直线形</a:t>
                      </a:r>
                      <a:endParaRPr lang="zh-CN" altLang="en-US" sz="28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XeF</a:t>
                      </a:r>
                      <a:r>
                        <a:rPr lang="en-US" altLang="zh-CN" sz="3200" baseline="-25000">
                          <a:latin typeface="Times New Roman" panose="02020603050405020304" pitchFamily="18" charset="0"/>
                        </a:rPr>
                        <a:t>2</a:t>
                      </a:r>
                      <a:endParaRPr lang="zh-CN" altLang="en-US" sz="3200" baseline="-25000">
                        <a:latin typeface="Times New Roman" panose="02020603050405020304" pitchFamily="18" charset="0"/>
                      </a:endParaRPr>
                    </a:p>
                  </a:txBody>
                  <a:tcPr marT="45715" marB="45715"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pic>
        <p:nvPicPr>
          <p:cNvPr id="127019" name="图片 32840" descr="AB2L3"/>
          <p:cNvPicPr>
            <a:picLocks noChangeAspect="1"/>
          </p:cNvPicPr>
          <p:nvPr/>
        </p:nvPicPr>
        <p:blipFill>
          <a:blip r:embed="rId1"/>
          <a:stretch>
            <a:fillRect/>
          </a:stretch>
        </p:blipFill>
        <p:spPr>
          <a:xfrm>
            <a:off x="4210050" y="4922838"/>
            <a:ext cx="1400175" cy="1524000"/>
          </a:xfrm>
          <a:prstGeom prst="rect">
            <a:avLst/>
          </a:prstGeom>
          <a:noFill/>
          <a:ln w="9525">
            <a:noFill/>
          </a:ln>
        </p:spPr>
      </p:pic>
      <p:pic>
        <p:nvPicPr>
          <p:cNvPr id="127020" name="图片 32841" descr="AB3L2"/>
          <p:cNvPicPr>
            <a:picLocks noChangeAspect="1"/>
          </p:cNvPicPr>
          <p:nvPr/>
        </p:nvPicPr>
        <p:blipFill>
          <a:blip r:embed="rId2"/>
          <a:stretch>
            <a:fillRect/>
          </a:stretch>
        </p:blipFill>
        <p:spPr>
          <a:xfrm>
            <a:off x="3898900" y="3711575"/>
            <a:ext cx="1330325" cy="1447800"/>
          </a:xfrm>
          <a:prstGeom prst="rect">
            <a:avLst/>
          </a:prstGeom>
          <a:noFill/>
          <a:ln w="9525">
            <a:noFill/>
          </a:ln>
        </p:spPr>
      </p:pic>
      <p:pic>
        <p:nvPicPr>
          <p:cNvPr id="127021" name="图片 32842" descr="AB4L"/>
          <p:cNvPicPr>
            <a:picLocks noChangeAspect="1"/>
          </p:cNvPicPr>
          <p:nvPr/>
        </p:nvPicPr>
        <p:blipFill>
          <a:blip r:embed="rId3"/>
          <a:stretch>
            <a:fillRect/>
          </a:stretch>
        </p:blipFill>
        <p:spPr>
          <a:xfrm>
            <a:off x="4210050" y="2339975"/>
            <a:ext cx="1398588" cy="1524000"/>
          </a:xfrm>
          <a:prstGeom prst="rect">
            <a:avLst/>
          </a:prstGeom>
          <a:noFill/>
          <a:ln w="9525">
            <a:noFill/>
          </a:ln>
        </p:spPr>
      </p:pic>
      <p:pic>
        <p:nvPicPr>
          <p:cNvPr id="127022" name="图片 32843" descr="AB5"/>
          <p:cNvPicPr>
            <a:picLocks noChangeAspect="1"/>
          </p:cNvPicPr>
          <p:nvPr/>
        </p:nvPicPr>
        <p:blipFill>
          <a:blip r:embed="rId4"/>
          <a:stretch>
            <a:fillRect/>
          </a:stretch>
        </p:blipFill>
        <p:spPr>
          <a:xfrm>
            <a:off x="3427413" y="1136650"/>
            <a:ext cx="1447800" cy="144780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3820" name="表格 33819"/>
          <p:cNvGraphicFramePr/>
          <p:nvPr/>
        </p:nvGraphicFramePr>
        <p:xfrm>
          <a:off x="514350" y="417513"/>
          <a:ext cx="8110538" cy="5919788"/>
        </p:xfrm>
        <a:graphic>
          <a:graphicData uri="http://schemas.openxmlformats.org/drawingml/2006/table">
            <a:tbl>
              <a:tblPr/>
              <a:tblGrid>
                <a:gridCol w="1068663"/>
                <a:gridCol w="724507"/>
                <a:gridCol w="1030565"/>
                <a:gridCol w="2480213"/>
                <a:gridCol w="1325193"/>
                <a:gridCol w="1481397"/>
              </a:tblGrid>
              <a:tr h="1126429">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b="1">
                          <a:solidFill>
                            <a:schemeClr val="accent1">
                              <a:lumMod val="10000"/>
                            </a:schemeClr>
                          </a:solidFill>
                          <a:latin typeface="Times New Roman" panose="02020603050405020304" pitchFamily="18" charset="0"/>
                        </a:rPr>
                        <a:t>VPN</a:t>
                      </a:r>
                      <a:endParaRPr lang="en-US" altLang="zh-CN" sz="3200" b="1">
                        <a:solidFill>
                          <a:schemeClr val="accent1">
                            <a:lumMod val="10000"/>
                          </a:schemeClr>
                        </a:solidFill>
                        <a:latin typeface="Times New Roman" panose="02020603050405020304" pitchFamily="18" charset="0"/>
                      </a:endParaRPr>
                    </a:p>
                  </a:txBody>
                  <a:tcPr marL="91436" marR="91436" marT="45718" marB="45718"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b="1">
                          <a:solidFill>
                            <a:schemeClr val="accent1">
                              <a:lumMod val="10000"/>
                            </a:schemeClr>
                          </a:solidFill>
                          <a:latin typeface="Times New Roman" panose="02020603050405020304" pitchFamily="18" charset="0"/>
                        </a:rPr>
                        <a:t>n</a:t>
                      </a:r>
                      <a:endParaRPr lang="en-US" altLang="zh-CN" sz="3200" b="1">
                        <a:solidFill>
                          <a:schemeClr val="accent1">
                            <a:lumMod val="10000"/>
                          </a:schemeClr>
                        </a:solidFill>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b="1">
                          <a:solidFill>
                            <a:schemeClr val="accent1">
                              <a:lumMod val="10000"/>
                            </a:schemeClr>
                          </a:solidFill>
                          <a:latin typeface="Times New Roman" panose="02020603050405020304" pitchFamily="18" charset="0"/>
                          <a:sym typeface="+mn-ea"/>
                        </a:rPr>
                        <a:t>m</a:t>
                      </a:r>
                      <a:endParaRPr lang="zh-CN" altLang="en-US" sz="3200" b="1">
                        <a:solidFill>
                          <a:schemeClr val="accent1">
                            <a:lumMod val="10000"/>
                          </a:schemeClr>
                        </a:solidFill>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lnSpc>
                          <a:spcPct val="90000"/>
                        </a:lnSpc>
                        <a:spcBef>
                          <a:spcPct val="0"/>
                        </a:spcBef>
                        <a:buNone/>
                      </a:pPr>
                      <a:r>
                        <a:rPr lang="zh-CN" altLang="en-US" sz="3200" b="1" dirty="0">
                          <a:solidFill>
                            <a:schemeClr val="accent1">
                              <a:lumMod val="10000"/>
                            </a:schemeClr>
                          </a:solidFill>
                          <a:latin typeface="Times New Roman" panose="02020603050405020304" pitchFamily="18" charset="0"/>
                        </a:rPr>
                        <a:t>电子对排布方式</a:t>
                      </a:r>
                      <a:endParaRPr lang="zh-CN" altLang="en-US" sz="3200" b="1" dirty="0">
                        <a:solidFill>
                          <a:schemeClr val="accent1">
                            <a:lumMod val="10000"/>
                          </a:schemeClr>
                        </a:solidFill>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b="1" dirty="0">
                          <a:solidFill>
                            <a:schemeClr val="accent1">
                              <a:lumMod val="10000"/>
                            </a:schemeClr>
                          </a:solidFill>
                          <a:latin typeface="Times New Roman" panose="02020603050405020304" pitchFamily="18" charset="0"/>
                        </a:rPr>
                        <a:t>分子几何构型</a:t>
                      </a:r>
                      <a:endParaRPr lang="zh-CN" altLang="en-US" sz="2800" b="1" dirty="0">
                        <a:solidFill>
                          <a:schemeClr val="accent1">
                            <a:lumMod val="10000"/>
                          </a:schemeClr>
                        </a:solidFill>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3200" b="1" dirty="0">
                          <a:solidFill>
                            <a:schemeClr val="accent1">
                              <a:lumMod val="10000"/>
                            </a:schemeClr>
                          </a:solidFill>
                          <a:latin typeface="Times New Roman" panose="02020603050405020304" pitchFamily="18" charset="0"/>
                        </a:rPr>
                        <a:t>实例</a:t>
                      </a:r>
                      <a:endParaRPr lang="zh-CN" altLang="en-US" sz="3200" b="1" dirty="0">
                        <a:solidFill>
                          <a:schemeClr val="accent1">
                            <a:lumMod val="10000"/>
                          </a:schemeClr>
                        </a:solidFill>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682660">
                <a:tc rowSpan="3">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6</a:t>
                      </a:r>
                      <a:endParaRPr lang="zh-CN" altLang="en-US" sz="3200">
                        <a:latin typeface="Times New Roman" panose="02020603050405020304" pitchFamily="18" charset="0"/>
                      </a:endParaRPr>
                    </a:p>
                  </a:txBody>
                  <a:tcPr marL="91436" marR="91436" marT="45718" marB="45718" anchor="ct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6</a:t>
                      </a:r>
                      <a:endParaRPr lang="zh-CN" altLang="en-US" sz="320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0</a:t>
                      </a:r>
                      <a:endParaRPr lang="zh-CN" altLang="en-US" sz="320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3200" dirty="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dirty="0">
                          <a:latin typeface="Times New Roman" panose="02020603050405020304" pitchFamily="18" charset="0"/>
                        </a:rPr>
                        <a:t>八面体</a:t>
                      </a:r>
                      <a:endParaRPr lang="zh-CN" altLang="en-US" sz="2800" dirty="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SF</a:t>
                      </a:r>
                      <a:r>
                        <a:rPr lang="en-US" altLang="zh-CN" sz="3200" baseline="-25000">
                          <a:latin typeface="Times New Roman" panose="02020603050405020304" pitchFamily="18" charset="0"/>
                        </a:rPr>
                        <a:t>6</a:t>
                      </a:r>
                      <a:endParaRPr lang="zh-CN" altLang="en-US" sz="3200" baseline="-2500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611543">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5</a:t>
                      </a:r>
                      <a:endParaRPr lang="zh-CN" altLang="en-US" sz="320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1</a:t>
                      </a:r>
                      <a:endParaRPr lang="zh-CN" altLang="en-US" sz="320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3200" dirty="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dirty="0">
                          <a:latin typeface="Times New Roman" panose="02020603050405020304" pitchFamily="18" charset="0"/>
                        </a:rPr>
                        <a:t>四方锥</a:t>
                      </a:r>
                      <a:endParaRPr lang="zh-CN" altLang="en-US" sz="280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ClF</a:t>
                      </a:r>
                      <a:r>
                        <a:rPr lang="en-US" altLang="zh-CN" sz="3200" baseline="-25000">
                          <a:latin typeface="Times New Roman" panose="02020603050405020304" pitchFamily="18" charset="0"/>
                        </a:rPr>
                        <a:t>5</a:t>
                      </a:r>
                      <a:endParaRPr lang="zh-CN" altLang="en-US" sz="3200" baseline="-2500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499154">
                <a:tc vMerge="1">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B w="28575" cap="flat" cmpd="sng">
                      <a:solidFill>
                        <a:schemeClr val="tx1"/>
                      </a:solidFill>
                      <a:prstDash val="solid"/>
                      <a:headEnd type="none" w="med" len="med"/>
                      <a:tailEnd type="none" w="med" len="med"/>
                    </a:lnB>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4</a:t>
                      </a:r>
                      <a:endParaRPr lang="zh-CN" altLang="en-US" sz="320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2</a:t>
                      </a:r>
                      <a:endParaRPr lang="zh-CN" altLang="en-US" sz="320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endParaRPr lang="zh-CN" altLang="en-US" sz="3200" dirty="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800" dirty="0">
                          <a:latin typeface="Times New Roman" panose="02020603050405020304" pitchFamily="18" charset="0"/>
                        </a:rPr>
                        <a:t>正方形</a:t>
                      </a:r>
                      <a:endParaRPr lang="zh-CN" altLang="en-US" sz="280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Tx/>
                        <a:buSzTx/>
                        <a:buFontTx/>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Tx/>
                        <a:buSzTx/>
                        <a:buFontTx/>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Tx/>
                        <a:buSzTx/>
                        <a:buFontTx/>
                        <a:buChar char="•"/>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Tx/>
                        <a:buSzTx/>
                        <a:buFontTx/>
                        <a:buChar char="»"/>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3200">
                          <a:latin typeface="Times New Roman" panose="02020603050405020304" pitchFamily="18" charset="0"/>
                        </a:rPr>
                        <a:t>XeF</a:t>
                      </a:r>
                      <a:r>
                        <a:rPr lang="en-US" altLang="zh-CN" sz="3200" baseline="-25000">
                          <a:latin typeface="Times New Roman" panose="02020603050405020304" pitchFamily="18" charset="0"/>
                        </a:rPr>
                        <a:t>4</a:t>
                      </a:r>
                      <a:endParaRPr lang="zh-CN" altLang="en-US" sz="3200">
                        <a:latin typeface="Times New Roman" panose="02020603050405020304" pitchFamily="18" charset="0"/>
                      </a:endParaRPr>
                    </a:p>
                  </a:txBody>
                  <a:tcPr marL="91436" marR="91436" marT="45718" marB="45718" anchor="ct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noFill/>
                  </a:tcPr>
                </a:tc>
              </a:tr>
            </a:tbl>
          </a:graphicData>
        </a:graphic>
      </p:graphicFrame>
      <p:pic>
        <p:nvPicPr>
          <p:cNvPr id="128037" name="图片 33859" descr="AB4L2"/>
          <p:cNvPicPr>
            <a:picLocks noChangeAspect="1"/>
          </p:cNvPicPr>
          <p:nvPr/>
        </p:nvPicPr>
        <p:blipFill>
          <a:blip r:embed="rId1"/>
          <a:stretch>
            <a:fillRect/>
          </a:stretch>
        </p:blipFill>
        <p:spPr>
          <a:xfrm>
            <a:off x="3400425" y="4921250"/>
            <a:ext cx="2057400" cy="1335088"/>
          </a:xfrm>
          <a:prstGeom prst="rect">
            <a:avLst/>
          </a:prstGeom>
          <a:noFill/>
          <a:ln w="9525">
            <a:noFill/>
          </a:ln>
        </p:spPr>
      </p:pic>
      <p:pic>
        <p:nvPicPr>
          <p:cNvPr id="128038" name="图片 33860" descr="AB5L"/>
          <p:cNvPicPr>
            <a:picLocks noChangeAspect="1"/>
          </p:cNvPicPr>
          <p:nvPr/>
        </p:nvPicPr>
        <p:blipFill>
          <a:blip r:embed="rId2"/>
          <a:stretch>
            <a:fillRect/>
          </a:stretch>
        </p:blipFill>
        <p:spPr>
          <a:xfrm>
            <a:off x="3476625" y="3006725"/>
            <a:ext cx="1981200" cy="1722438"/>
          </a:xfrm>
          <a:prstGeom prst="rect">
            <a:avLst/>
          </a:prstGeom>
          <a:noFill/>
          <a:ln w="9525">
            <a:noFill/>
          </a:ln>
        </p:spPr>
      </p:pic>
      <p:pic>
        <p:nvPicPr>
          <p:cNvPr id="128039" name="图片 33861" descr="AB6"/>
          <p:cNvPicPr>
            <a:picLocks noChangeAspect="1"/>
          </p:cNvPicPr>
          <p:nvPr/>
        </p:nvPicPr>
        <p:blipFill>
          <a:blip r:embed="rId3"/>
          <a:stretch>
            <a:fillRect/>
          </a:stretch>
        </p:blipFill>
        <p:spPr>
          <a:xfrm>
            <a:off x="3409950" y="1222375"/>
            <a:ext cx="2057400" cy="2005013"/>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7106" name="内容占位符 22530"/>
          <p:cNvSpPr>
            <a:spLocks noGrp="1" noRot="1"/>
          </p:cNvSpPr>
          <p:nvPr>
            <p:ph idx="1"/>
          </p:nvPr>
        </p:nvSpPr>
        <p:spPr>
          <a:xfrm>
            <a:off x="395288" y="2478088"/>
            <a:ext cx="8424862" cy="3543300"/>
          </a:xfrm>
        </p:spPr>
        <p:txBody>
          <a:bodyPr vert="horz" wrap="square" lIns="91440" tIns="45720" rIns="91440" bIns="45720" anchor="t" anchorCtr="0"/>
          <a:p>
            <a:pPr marL="609600" indent="-609600" eaLnBrk="1" hangingPunct="1">
              <a:lnSpc>
                <a:spcPct val="130000"/>
              </a:lnSpc>
              <a:spcBef>
                <a:spcPct val="0"/>
              </a:spcBef>
              <a:buSzTx/>
              <a:buFont typeface="Monotype Sorts" pitchFamily="2" charset="2"/>
              <a:buAutoNum type="arabicPeriod"/>
            </a:pPr>
            <a:r>
              <a:rPr lang="zh-CN" altLang="en-US" sz="2800" b="1" dirty="0">
                <a:solidFill>
                  <a:srgbClr val="000000"/>
                </a:solidFill>
                <a:latin typeface="Times New Roman" panose="02020603050405020304" pitchFamily="18" charset="0"/>
              </a:rPr>
              <a:t>离子键的本质是静电引力</a:t>
            </a:r>
            <a:endParaRPr lang="zh-CN" altLang="en-US" sz="2800" b="1" dirty="0">
              <a:solidFill>
                <a:srgbClr val="000000"/>
              </a:solidFill>
              <a:latin typeface="Times New Roman" panose="02020603050405020304" pitchFamily="18" charset="0"/>
            </a:endParaRPr>
          </a:p>
          <a:p>
            <a:pPr marL="609600" indent="-609600" eaLnBrk="1" hangingPunct="1">
              <a:lnSpc>
                <a:spcPct val="130000"/>
              </a:lnSpc>
              <a:spcBef>
                <a:spcPct val="0"/>
              </a:spcBef>
              <a:buSzTx/>
              <a:buFont typeface="Monotype Sorts" pitchFamily="2" charset="2"/>
              <a:buAutoNum type="arabicPeriod"/>
            </a:pPr>
            <a:r>
              <a:rPr lang="zh-CN" altLang="en-US" sz="2800" b="1" dirty="0">
                <a:solidFill>
                  <a:srgbClr val="000000"/>
                </a:solidFill>
                <a:latin typeface="Times New Roman" panose="02020603050405020304" pitchFamily="18" charset="0"/>
              </a:rPr>
              <a:t>离子键没有方向性</a:t>
            </a:r>
            <a:endParaRPr lang="zh-CN" altLang="en-US" sz="2800" b="1" dirty="0">
              <a:solidFill>
                <a:srgbClr val="000000"/>
              </a:solidFill>
              <a:latin typeface="Times New Roman" panose="02020603050405020304" pitchFamily="18" charset="0"/>
            </a:endParaRPr>
          </a:p>
          <a:p>
            <a:pPr marL="609600" indent="-609600" eaLnBrk="1" hangingPunct="1">
              <a:lnSpc>
                <a:spcPct val="130000"/>
              </a:lnSpc>
              <a:spcBef>
                <a:spcPct val="0"/>
              </a:spcBef>
              <a:buSzTx/>
              <a:buFont typeface="Monotype Sorts" pitchFamily="2" charset="2"/>
              <a:buAutoNum type="arabicPeriod"/>
            </a:pPr>
            <a:r>
              <a:rPr lang="zh-CN" altLang="en-US" sz="2800" b="1" dirty="0">
                <a:solidFill>
                  <a:srgbClr val="000000"/>
                </a:solidFill>
                <a:latin typeface="Times New Roman" panose="02020603050405020304" pitchFamily="18" charset="0"/>
              </a:rPr>
              <a:t>离子键没有饱和性</a:t>
            </a:r>
            <a:endParaRPr lang="zh-CN" altLang="en-US" sz="2800" b="1" dirty="0">
              <a:solidFill>
                <a:srgbClr val="000000"/>
              </a:solidFill>
              <a:latin typeface="Times New Roman" panose="02020603050405020304" pitchFamily="18" charset="0"/>
            </a:endParaRPr>
          </a:p>
          <a:p>
            <a:pPr marL="609600" indent="-609600" eaLnBrk="1" hangingPunct="1">
              <a:lnSpc>
                <a:spcPct val="130000"/>
              </a:lnSpc>
              <a:spcBef>
                <a:spcPct val="0"/>
              </a:spcBef>
              <a:buSzTx/>
              <a:buFont typeface="Monotype Sorts" pitchFamily="2" charset="2"/>
              <a:buAutoNum type="arabicPeriod"/>
            </a:pPr>
            <a:r>
              <a:rPr lang="zh-CN" altLang="en-US" sz="2800" b="1" dirty="0">
                <a:solidFill>
                  <a:srgbClr val="000000"/>
                </a:solidFill>
                <a:latin typeface="Times New Roman" panose="02020603050405020304" pitchFamily="18" charset="0"/>
              </a:rPr>
              <a:t>键的离子性与元素的电负性有关</a:t>
            </a:r>
            <a:endParaRPr lang="zh-CN" altLang="en-US" sz="2800" b="1" dirty="0">
              <a:solidFill>
                <a:srgbClr val="000000"/>
              </a:solidFill>
              <a:latin typeface="Times New Roman" panose="02020603050405020304" pitchFamily="18" charset="0"/>
            </a:endParaRPr>
          </a:p>
          <a:p>
            <a:pPr marL="609600" indent="-609600" eaLnBrk="1" hangingPunct="1">
              <a:lnSpc>
                <a:spcPct val="130000"/>
              </a:lnSpc>
              <a:spcBef>
                <a:spcPct val="0"/>
              </a:spcBef>
              <a:buSzTx/>
              <a:buFont typeface="Monotype Sorts" pitchFamily="2" charset="2"/>
              <a:buNone/>
            </a:pPr>
            <a:r>
              <a:rPr lang="zh-CN" altLang="en-US" sz="2800" b="1" dirty="0">
                <a:solidFill>
                  <a:srgbClr val="000000"/>
                </a:solidFill>
                <a:latin typeface="Times New Roman" panose="02020603050405020304" pitchFamily="18" charset="0"/>
              </a:rPr>
              <a:t>       晶体中单元(离子或原子)以紧密方式堆积。其附近距离最近的相反离子或原子数目称配位数。</a:t>
            </a:r>
            <a:endParaRPr lang="zh-CN" altLang="en-US" sz="2800" b="1" dirty="0">
              <a:solidFill>
                <a:srgbClr val="000000"/>
              </a:solidFill>
              <a:latin typeface="Times New Roman" panose="02020603050405020304" pitchFamily="18" charset="0"/>
            </a:endParaRPr>
          </a:p>
        </p:txBody>
      </p:sp>
      <p:sp>
        <p:nvSpPr>
          <p:cNvPr id="47107" name="矩形 22531"/>
          <p:cNvSpPr>
            <a:spLocks noRot="1"/>
          </p:cNvSpPr>
          <p:nvPr/>
        </p:nvSpPr>
        <p:spPr>
          <a:xfrm>
            <a:off x="611188" y="1916113"/>
            <a:ext cx="65532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rgbClr val="000000"/>
                </a:solidFill>
                <a:latin typeface="Times New Roman" panose="02020603050405020304" pitchFamily="18" charset="0"/>
                <a:ea typeface="黑体" panose="02010609060101010101" pitchFamily="49" charset="-122"/>
              </a:rPr>
              <a:t>2.</a:t>
            </a:r>
            <a:r>
              <a:rPr lang="zh-CN" altLang="en-US" sz="2800" b="1" dirty="0">
                <a:solidFill>
                  <a:srgbClr val="000000"/>
                </a:solidFill>
                <a:latin typeface="Times New Roman" panose="02020603050405020304" pitchFamily="18" charset="0"/>
                <a:ea typeface="黑体" panose="02010609060101010101" pitchFamily="49" charset="-122"/>
              </a:rPr>
              <a:t>离子键的本质与特点</a:t>
            </a:r>
            <a:endParaRPr lang="zh-CN" altLang="en-US" sz="2800" b="1" dirty="0">
              <a:solidFill>
                <a:srgbClr val="000000"/>
              </a:solidFill>
              <a:latin typeface="Times New Roman" panose="02020603050405020304" pitchFamily="18" charset="0"/>
              <a:ea typeface="黑体" panose="02010609060101010101" pitchFamily="49" charset="-122"/>
            </a:endParaRPr>
          </a:p>
        </p:txBody>
      </p:sp>
      <p:sp>
        <p:nvSpPr>
          <p:cNvPr id="47108" name="矩形 22532"/>
          <p:cNvSpPr/>
          <p:nvPr/>
        </p:nvSpPr>
        <p:spPr>
          <a:xfrm>
            <a:off x="1547813" y="484188"/>
            <a:ext cx="604837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10.1  </a:t>
            </a:r>
            <a:r>
              <a:rPr lang="zh-CN" altLang="en-US" sz="3600" b="1" dirty="0">
                <a:solidFill>
                  <a:schemeClr val="tx2"/>
                </a:solidFill>
                <a:latin typeface="Times New Roman" panose="02020603050405020304" pitchFamily="18" charset="0"/>
                <a:ea typeface="黑体" panose="02010609060101010101" pitchFamily="49" charset="-122"/>
              </a:rPr>
              <a:t>离子键理论</a:t>
            </a:r>
            <a:endParaRPr lang="zh-CN" altLang="en-US" sz="3600" b="1" dirty="0">
              <a:solidFill>
                <a:schemeClr val="tx2"/>
              </a:solidFill>
              <a:latin typeface="Times New Roman" panose="02020603050405020304" pitchFamily="18" charset="0"/>
              <a:ea typeface="黑体" panose="02010609060101010101" pitchFamily="49" charset="-122"/>
            </a:endParaRPr>
          </a:p>
        </p:txBody>
      </p:sp>
      <p:sp>
        <p:nvSpPr>
          <p:cNvPr id="47109" name="直接连接符 22533"/>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sp>
        <p:nvSpPr>
          <p:cNvPr id="47110" name="标题 22537"/>
          <p:cNvSpPr>
            <a:spLocks noGrp="1" noRot="1"/>
          </p:cNvSpPr>
          <p:nvPr>
            <p:ph type="title"/>
          </p:nvPr>
        </p:nvSpPr>
        <p:spPr>
          <a:xfrm>
            <a:off x="611188" y="1268413"/>
            <a:ext cx="7561262" cy="609600"/>
          </a:xfrm>
        </p:spPr>
        <p:txBody>
          <a:bodyPr vert="horz" wrap="square" lIns="91440" tIns="45720" rIns="91440" bIns="45720" anchor="ctr" anchorCtr="0"/>
          <a:p>
            <a:pPr algn="l" eaLnBrk="1" hangingPunct="1"/>
            <a:r>
              <a:rPr lang="zh-CN" altLang="en-US" sz="3200" b="1" dirty="0">
                <a:solidFill>
                  <a:schemeClr val="tx1"/>
                </a:solidFill>
                <a:latin typeface="黑体" panose="02010609060101010101" pitchFamily="49" charset="-122"/>
                <a:ea typeface="黑体" panose="02010609060101010101" pitchFamily="49" charset="-122"/>
              </a:rPr>
              <a:t>一、离子键的形成与特点</a:t>
            </a:r>
            <a:endParaRPr lang="zh-CN" altLang="en-US" sz="3200" b="1" dirty="0">
              <a:solidFill>
                <a:schemeClr val="tx1"/>
              </a:solidFill>
              <a:latin typeface="黑体" panose="02010609060101010101" pitchFamily="49" charset="-122"/>
              <a:ea typeface="黑体" panose="02010609060101010101" pitchFamily="49" charset="-122"/>
            </a:endParaRPr>
          </a:p>
        </p:txBody>
      </p:sp>
      <p:pic>
        <p:nvPicPr>
          <p:cNvPr id="2" name="图片 1"/>
          <p:cNvPicPr>
            <a:picLocks noChangeAspect="1"/>
          </p:cNvPicPr>
          <p:nvPr>
            <p:custDataLst>
              <p:tags r:id="rId1"/>
            </p:custDataLst>
          </p:nvPr>
        </p:nvPicPr>
        <p:blipFill>
          <a:blip r:embed="rId2">
            <a:clrChange>
              <a:clrFrom>
                <a:srgbClr val="FCFCFC"/>
              </a:clrFrom>
              <a:clrTo>
                <a:srgbClr val="FCFCFC">
                  <a:alpha val="0"/>
                </a:srgbClr>
              </a:clrTo>
            </a:clrChange>
          </a:blip>
          <a:srcRect l="320" b="2199"/>
          <a:stretch>
            <a:fillRect/>
          </a:stretch>
        </p:blipFill>
        <p:spPr>
          <a:xfrm>
            <a:off x="5430838" y="1785938"/>
            <a:ext cx="3021012" cy="2540000"/>
          </a:xfrm>
          <a:prstGeom prst="rect">
            <a:avLst/>
          </a:prstGeom>
          <a:noFill/>
          <a:ln w="9525">
            <a:noFill/>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标题 1"/>
          <p:cNvSpPr>
            <a:spLocks noGrp="1" noRot="1"/>
          </p:cNvSpPr>
          <p:nvPr>
            <p:ph type="title"/>
          </p:nvPr>
        </p:nvSpPr>
        <p:spPr>
          <a:xfrm>
            <a:off x="301625" y="614363"/>
            <a:ext cx="8540750" cy="1143000"/>
          </a:xfrm>
        </p:spPr>
        <p:txBody>
          <a:bodyPr vert="horz" wrap="square" lIns="91440" tIns="45720" rIns="91440" bIns="45720" anchor="ctr" anchorCtr="0"/>
          <a:p>
            <a:pPr eaLnBrk="1" hangingPunct="1"/>
            <a:r>
              <a:rPr lang="zh-CN" altLang="en-US" b="1" dirty="0">
                <a:latin typeface="Times New Roman" panose="02020603050405020304" pitchFamily="18" charset="0"/>
                <a:ea typeface="黑体" panose="02010609060101010101" pitchFamily="49" charset="-122"/>
              </a:rPr>
              <a:t>判断分子</a:t>
            </a:r>
            <a:r>
              <a:rPr lang="en-US" altLang="zh-CN" b="1" dirty="0">
                <a:latin typeface="Times New Roman" panose="02020603050405020304" pitchFamily="18" charset="0"/>
                <a:ea typeface="黑体" panose="02010609060101010101" pitchFamily="49" charset="-122"/>
              </a:rPr>
              <a:t>(</a:t>
            </a:r>
            <a:r>
              <a:rPr lang="zh-CN" altLang="en-US" b="1" dirty="0">
                <a:latin typeface="Times New Roman" panose="02020603050405020304" pitchFamily="18" charset="0"/>
                <a:ea typeface="黑体" panose="02010609060101010101" pitchFamily="49" charset="-122"/>
              </a:rPr>
              <a:t>离子</a:t>
            </a:r>
            <a:r>
              <a:rPr lang="en-US" altLang="zh-CN" b="1" dirty="0">
                <a:latin typeface="Times New Roman" panose="02020603050405020304" pitchFamily="18" charset="0"/>
                <a:ea typeface="黑体" panose="02010609060101010101" pitchFamily="49" charset="-122"/>
              </a:rPr>
              <a:t>)</a:t>
            </a:r>
            <a:r>
              <a:rPr lang="zh-CN" altLang="en-US" b="1" dirty="0">
                <a:latin typeface="Times New Roman" panose="02020603050405020304" pitchFamily="18" charset="0"/>
                <a:ea typeface="黑体" panose="02010609060101010101" pitchFamily="49" charset="-122"/>
              </a:rPr>
              <a:t>几何构型的实例</a:t>
            </a:r>
            <a:br>
              <a:rPr lang="zh-CN" altLang="en-US" b="1" dirty="0">
                <a:latin typeface="Times New Roman" panose="02020603050405020304" pitchFamily="18" charset="0"/>
                <a:ea typeface="黑体" panose="02010609060101010101" pitchFamily="49" charset="-122"/>
              </a:rPr>
            </a:br>
            <a:endParaRPr lang="zh-CN" altLang="en-US" dirty="0"/>
          </a:p>
        </p:txBody>
      </p:sp>
      <p:sp>
        <p:nvSpPr>
          <p:cNvPr id="120837" name="文本框 120836"/>
          <p:cNvSpPr txBox="1"/>
          <p:nvPr/>
        </p:nvSpPr>
        <p:spPr>
          <a:xfrm>
            <a:off x="2057400" y="1406525"/>
            <a:ext cx="62484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solidFill>
                  <a:srgbClr val="000000"/>
                </a:solidFill>
                <a:latin typeface="Times New Roman" panose="02020603050405020304" pitchFamily="18" charset="0"/>
              </a:rPr>
              <a:t>判断</a:t>
            </a:r>
            <a:r>
              <a:rPr lang="en-US" altLang="zh-CN" dirty="0">
                <a:solidFill>
                  <a:srgbClr val="000000"/>
                </a:solidFill>
                <a:latin typeface="Times New Roman" panose="02020603050405020304" pitchFamily="18" charset="0"/>
              </a:rPr>
              <a:t>BrF</a:t>
            </a:r>
            <a:r>
              <a:rPr lang="en-US" altLang="zh-CN" baseline="-25000" dirty="0">
                <a:solidFill>
                  <a:srgbClr val="000000"/>
                </a:solidFill>
                <a:latin typeface="Times New Roman" panose="02020603050405020304" pitchFamily="18" charset="0"/>
              </a:rPr>
              <a:t>3</a:t>
            </a:r>
            <a:r>
              <a:rPr lang="zh-CN" altLang="en-US" dirty="0">
                <a:solidFill>
                  <a:srgbClr val="000000"/>
                </a:solidFill>
                <a:latin typeface="Times New Roman" panose="02020603050405020304" pitchFamily="18" charset="0"/>
              </a:rPr>
              <a:t>分子的几何构型</a:t>
            </a:r>
            <a:endParaRPr lang="zh-CN" altLang="en-US" dirty="0">
              <a:solidFill>
                <a:srgbClr val="000000"/>
              </a:solidFill>
              <a:latin typeface="Times New Roman" panose="02020603050405020304" pitchFamily="18" charset="0"/>
            </a:endParaRPr>
          </a:p>
        </p:txBody>
      </p:sp>
      <p:sp>
        <p:nvSpPr>
          <p:cNvPr id="120838" name="文本框 120837"/>
          <p:cNvSpPr txBox="1"/>
          <p:nvPr/>
        </p:nvSpPr>
        <p:spPr>
          <a:xfrm>
            <a:off x="1295400" y="2092325"/>
            <a:ext cx="7315200" cy="191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dirty="0">
                <a:solidFill>
                  <a:srgbClr val="000000"/>
                </a:solidFill>
                <a:latin typeface="Times New Roman" panose="02020603050405020304" pitchFamily="18" charset="0"/>
              </a:rPr>
              <a:t>中心原子</a:t>
            </a:r>
            <a:r>
              <a:rPr lang="en-US" altLang="zh-CN" dirty="0">
                <a:solidFill>
                  <a:srgbClr val="000000"/>
                </a:solidFill>
                <a:latin typeface="Times New Roman" panose="02020603050405020304" pitchFamily="18" charset="0"/>
              </a:rPr>
              <a:t>Br</a:t>
            </a:r>
            <a:r>
              <a:rPr lang="zh-CN" altLang="en-US" dirty="0">
                <a:solidFill>
                  <a:srgbClr val="000000"/>
                </a:solidFill>
                <a:latin typeface="Times New Roman" panose="02020603050405020304" pitchFamily="18" charset="0"/>
              </a:rPr>
              <a:t>的</a:t>
            </a:r>
            <a:r>
              <a:rPr lang="en-US" altLang="zh-CN" dirty="0">
                <a:solidFill>
                  <a:srgbClr val="000000"/>
                </a:solidFill>
                <a:latin typeface="Times New Roman" panose="02020603050405020304" pitchFamily="18" charset="0"/>
              </a:rPr>
              <a:t>VPN=(7+1×3)/2=5</a:t>
            </a:r>
            <a:r>
              <a:rPr lang="zh-CN" altLang="en-US" dirty="0">
                <a:solidFill>
                  <a:srgbClr val="000000"/>
                </a:solidFill>
                <a:latin typeface="Times New Roman" panose="02020603050405020304" pitchFamily="18" charset="0"/>
              </a:rPr>
              <a:t>，</a:t>
            </a:r>
            <a:endParaRPr lang="zh-CN" altLang="en-US" dirty="0">
              <a:solidFill>
                <a:srgbClr val="000000"/>
              </a:solidFill>
              <a:latin typeface="Times New Roman" panose="02020603050405020304" pitchFamily="18" charset="0"/>
            </a:endParaRPr>
          </a:p>
          <a:p>
            <a:pPr marL="0" lvl="0" indent="0" eaLnBrk="1" hangingPunct="1">
              <a:lnSpc>
                <a:spcPct val="130000"/>
              </a:lnSpc>
              <a:spcBef>
                <a:spcPct val="0"/>
              </a:spcBef>
              <a:buClrTx/>
              <a:buSzTx/>
              <a:buFontTx/>
              <a:buNone/>
            </a:pPr>
            <a:r>
              <a:rPr lang="zh-CN" altLang="en-US" dirty="0">
                <a:solidFill>
                  <a:srgbClr val="000000"/>
                </a:solidFill>
                <a:latin typeface="Times New Roman" panose="02020603050405020304" pitchFamily="18" charset="0"/>
              </a:rPr>
              <a:t>价层电子对排布呈三角双锥构型，</a:t>
            </a:r>
            <a:endParaRPr lang="zh-CN" altLang="en-US" dirty="0">
              <a:solidFill>
                <a:srgbClr val="000000"/>
              </a:solidFill>
              <a:latin typeface="Times New Roman" panose="02020603050405020304" pitchFamily="18" charset="0"/>
            </a:endParaRPr>
          </a:p>
          <a:p>
            <a:pPr marL="0" lvl="0" indent="0" eaLnBrk="1" hangingPunct="1">
              <a:lnSpc>
                <a:spcPct val="120000"/>
              </a:lnSpc>
              <a:spcBef>
                <a:spcPct val="0"/>
              </a:spcBef>
              <a:buClrTx/>
              <a:buSzTx/>
              <a:buFontTx/>
              <a:buNone/>
            </a:pPr>
            <a:r>
              <a:rPr lang="en-US" altLang="zh-CN" i="1" dirty="0">
                <a:solidFill>
                  <a:srgbClr val="000000"/>
                </a:solidFill>
                <a:latin typeface="Times New Roman" panose="02020603050405020304" pitchFamily="18" charset="0"/>
              </a:rPr>
              <a:t>m</a:t>
            </a:r>
            <a:r>
              <a:rPr lang="en-US" altLang="zh-CN" dirty="0">
                <a:solidFill>
                  <a:srgbClr val="000000"/>
                </a:solidFill>
                <a:latin typeface="Times New Roman" panose="02020603050405020304" pitchFamily="18" charset="0"/>
              </a:rPr>
              <a:t>=(7</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3)/2=2</a:t>
            </a:r>
            <a:endParaRPr lang="en-US" altLang="zh-CN" dirty="0">
              <a:solidFill>
                <a:srgbClr val="000000"/>
              </a:solidFill>
              <a:latin typeface="Times New Roman" panose="02020603050405020304" pitchFamily="18" charset="0"/>
            </a:endParaRPr>
          </a:p>
        </p:txBody>
      </p:sp>
      <p:sp>
        <p:nvSpPr>
          <p:cNvPr id="120839" name="矩形 120838"/>
          <p:cNvSpPr/>
          <p:nvPr/>
        </p:nvSpPr>
        <p:spPr>
          <a:xfrm>
            <a:off x="1017588" y="4149725"/>
            <a:ext cx="7315200" cy="12731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dirty="0">
                <a:solidFill>
                  <a:srgbClr val="000000"/>
                </a:solidFill>
                <a:latin typeface="Times New Roman" panose="02020603050405020304" pitchFamily="18" charset="0"/>
              </a:rPr>
              <a:t>        BrF</a:t>
            </a:r>
            <a:r>
              <a:rPr lang="en-US" altLang="zh-CN" baseline="-25000" dirty="0">
                <a:solidFill>
                  <a:srgbClr val="000000"/>
                </a:solidFill>
                <a:latin typeface="Times New Roman" panose="02020603050405020304" pitchFamily="18" charset="0"/>
              </a:rPr>
              <a:t>3</a:t>
            </a:r>
            <a:r>
              <a:rPr lang="zh-CN" altLang="en-US" dirty="0">
                <a:solidFill>
                  <a:srgbClr val="000000"/>
                </a:solidFill>
                <a:latin typeface="Times New Roman" panose="02020603050405020304" pitchFamily="18" charset="0"/>
              </a:rPr>
              <a:t>属于价层电对是</a:t>
            </a:r>
            <a:r>
              <a:rPr lang="en-US" altLang="zh-CN" dirty="0">
                <a:solidFill>
                  <a:srgbClr val="000000"/>
                </a:solidFill>
                <a:latin typeface="Times New Roman" panose="02020603050405020304" pitchFamily="18" charset="0"/>
              </a:rPr>
              <a:t>5</a:t>
            </a:r>
            <a:r>
              <a:rPr lang="zh-CN" altLang="en-US" dirty="0">
                <a:solidFill>
                  <a:srgbClr val="000000"/>
                </a:solidFill>
                <a:latin typeface="Times New Roman" panose="02020603050405020304" pitchFamily="18" charset="0"/>
              </a:rPr>
              <a:t>，孤电子对是</a:t>
            </a:r>
            <a:r>
              <a:rPr lang="en-US" altLang="zh-CN" dirty="0">
                <a:solidFill>
                  <a:srgbClr val="000000"/>
                </a:solidFill>
                <a:latin typeface="Times New Roman" panose="02020603050405020304" pitchFamily="18" charset="0"/>
              </a:rPr>
              <a:t>2</a:t>
            </a:r>
            <a:r>
              <a:rPr lang="zh-CN" altLang="en-US" dirty="0">
                <a:solidFill>
                  <a:srgbClr val="000000"/>
                </a:solidFill>
                <a:latin typeface="Times New Roman" panose="02020603050405020304" pitchFamily="18" charset="0"/>
              </a:rPr>
              <a:t>型分子，几何构型为</a:t>
            </a:r>
            <a:r>
              <a:rPr lang="en-US" altLang="zh-CN" dirty="0">
                <a:solidFill>
                  <a:srgbClr val="000000"/>
                </a:solidFill>
                <a:latin typeface="Times New Roman" panose="02020603050405020304" pitchFamily="18" charset="0"/>
              </a:rPr>
              <a:t>T</a:t>
            </a:r>
            <a:r>
              <a:rPr lang="zh-CN" altLang="en-US" dirty="0">
                <a:solidFill>
                  <a:srgbClr val="000000"/>
                </a:solidFill>
                <a:latin typeface="Times New Roman" panose="02020603050405020304" pitchFamily="18" charset="0"/>
              </a:rPr>
              <a:t>形。</a:t>
            </a:r>
            <a:endParaRPr lang="zh-CN" altLang="en-US"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0837">
                                            <p:txEl>
                                              <p:charRg st="0" end="14"/>
                                            </p:txEl>
                                          </p:spTgt>
                                        </p:tgtEl>
                                        <p:attrNameLst>
                                          <p:attrName>style.visibility</p:attrName>
                                        </p:attrNameLst>
                                      </p:cBhvr>
                                      <p:to>
                                        <p:strVal val="visible"/>
                                      </p:to>
                                    </p:set>
                                    <p:animEffect transition="in" filter="wipe(left)">
                                      <p:cBhvr>
                                        <p:cTn id="7" dur="500"/>
                                        <p:tgtEl>
                                          <p:spTgt spid="120837">
                                            <p:txEl>
                                              <p:charRg st="0" end="1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0838">
                                            <p:txEl>
                                              <p:charRg st="0" end="24"/>
                                            </p:txEl>
                                          </p:spTgt>
                                        </p:tgtEl>
                                        <p:attrNameLst>
                                          <p:attrName>style.visibility</p:attrName>
                                        </p:attrNameLst>
                                      </p:cBhvr>
                                      <p:to>
                                        <p:strVal val="visible"/>
                                      </p:to>
                                    </p:set>
                                    <p:animEffect transition="in" filter="wipe(left)">
                                      <p:cBhvr>
                                        <p:cTn id="12" dur="500"/>
                                        <p:tgtEl>
                                          <p:spTgt spid="120838">
                                            <p:txEl>
                                              <p:charRg st="0" end="2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0838">
                                            <p:txEl>
                                              <p:charRg st="24" end="40"/>
                                            </p:txEl>
                                          </p:spTgt>
                                        </p:tgtEl>
                                        <p:attrNameLst>
                                          <p:attrName>style.visibility</p:attrName>
                                        </p:attrNameLst>
                                      </p:cBhvr>
                                      <p:to>
                                        <p:strVal val="visible"/>
                                      </p:to>
                                    </p:set>
                                    <p:animEffect transition="in" filter="wipe(left)">
                                      <p:cBhvr>
                                        <p:cTn id="17" dur="500"/>
                                        <p:tgtEl>
                                          <p:spTgt spid="120838">
                                            <p:txEl>
                                              <p:charRg st="24" end="4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0838">
                                            <p:txEl>
                                              <p:charRg st="40" end="52"/>
                                            </p:txEl>
                                          </p:spTgt>
                                        </p:tgtEl>
                                        <p:attrNameLst>
                                          <p:attrName>style.visibility</p:attrName>
                                        </p:attrNameLst>
                                      </p:cBhvr>
                                      <p:to>
                                        <p:strVal val="visible"/>
                                      </p:to>
                                    </p:set>
                                    <p:animEffect transition="in" filter="wipe(left)">
                                      <p:cBhvr>
                                        <p:cTn id="22" dur="500"/>
                                        <p:tgtEl>
                                          <p:spTgt spid="120838">
                                            <p:txEl>
                                              <p:charRg st="40" end="5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0839">
                                            <p:txEl>
                                              <p:charRg st="0" end="40"/>
                                            </p:txEl>
                                          </p:spTgt>
                                        </p:tgtEl>
                                        <p:attrNameLst>
                                          <p:attrName>style.visibility</p:attrName>
                                        </p:attrNameLst>
                                      </p:cBhvr>
                                      <p:to>
                                        <p:strVal val="visible"/>
                                      </p:to>
                                    </p:set>
                                    <p:animEffect transition="in" filter="wipe(left)">
                                      <p:cBhvr>
                                        <p:cTn id="27" dur="500"/>
                                        <p:tgtEl>
                                          <p:spTgt spid="120839">
                                            <p:txEl>
                                              <p:charRg st="0" end="4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build="p"/>
      <p:bldP spid="120838" grpId="0" uiExpand="1" build="p"/>
      <p:bldP spid="12083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60" name="文本框 121859"/>
          <p:cNvSpPr txBox="1"/>
          <p:nvPr/>
        </p:nvSpPr>
        <p:spPr>
          <a:xfrm>
            <a:off x="1295400" y="2522538"/>
            <a:ext cx="7391400" cy="19129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zh-CN" altLang="en-US" dirty="0">
                <a:solidFill>
                  <a:srgbClr val="000000"/>
                </a:solidFill>
                <a:latin typeface="Times New Roman" panose="02020603050405020304" pitchFamily="18" charset="0"/>
              </a:rPr>
              <a:t>中心原子</a:t>
            </a:r>
            <a:r>
              <a:rPr lang="en-US" altLang="zh-CN" dirty="0">
                <a:solidFill>
                  <a:srgbClr val="000000"/>
                </a:solidFill>
                <a:latin typeface="Times New Roman" panose="02020603050405020304" pitchFamily="18" charset="0"/>
              </a:rPr>
              <a:t>I </a:t>
            </a:r>
            <a:r>
              <a:rPr lang="zh-CN" altLang="en-US" dirty="0">
                <a:solidFill>
                  <a:srgbClr val="000000"/>
                </a:solidFill>
                <a:latin typeface="Times New Roman" panose="02020603050405020304" pitchFamily="18" charset="0"/>
              </a:rPr>
              <a:t>的</a:t>
            </a:r>
            <a:r>
              <a:rPr lang="en-US" altLang="zh-CN" dirty="0">
                <a:solidFill>
                  <a:srgbClr val="000000"/>
                </a:solidFill>
                <a:latin typeface="Times New Roman" panose="02020603050405020304" pitchFamily="18" charset="0"/>
              </a:rPr>
              <a:t>VPN=(7+1×2 +1)/2=5</a:t>
            </a:r>
            <a:r>
              <a:rPr lang="zh-CN" altLang="en-US" dirty="0">
                <a:solidFill>
                  <a:srgbClr val="000000"/>
                </a:solidFill>
                <a:latin typeface="Times New Roman" panose="02020603050405020304" pitchFamily="18" charset="0"/>
              </a:rPr>
              <a:t>，</a:t>
            </a:r>
            <a:endParaRPr lang="zh-CN" altLang="en-US" dirty="0">
              <a:solidFill>
                <a:srgbClr val="000000"/>
              </a:solidFill>
              <a:latin typeface="Times New Roman" panose="02020603050405020304" pitchFamily="18" charset="0"/>
            </a:endParaRPr>
          </a:p>
          <a:p>
            <a:pPr marL="0" lvl="0" indent="0" eaLnBrk="1" hangingPunct="1">
              <a:lnSpc>
                <a:spcPct val="130000"/>
              </a:lnSpc>
              <a:spcBef>
                <a:spcPct val="0"/>
              </a:spcBef>
              <a:buClrTx/>
              <a:buSzTx/>
              <a:buFontTx/>
              <a:buNone/>
            </a:pPr>
            <a:r>
              <a:rPr lang="zh-CN" altLang="en-US" dirty="0">
                <a:solidFill>
                  <a:srgbClr val="000000"/>
                </a:solidFill>
                <a:latin typeface="Times New Roman" panose="02020603050405020304" pitchFamily="18" charset="0"/>
              </a:rPr>
              <a:t>价层电子对排布呈三角双锥构型，</a:t>
            </a:r>
            <a:endParaRPr lang="zh-CN" altLang="en-US" dirty="0">
              <a:solidFill>
                <a:srgbClr val="000000"/>
              </a:solidFill>
              <a:latin typeface="Times New Roman" panose="02020603050405020304" pitchFamily="18" charset="0"/>
            </a:endParaRPr>
          </a:p>
          <a:p>
            <a:pPr marL="0" lvl="0" indent="0" eaLnBrk="1" hangingPunct="1">
              <a:lnSpc>
                <a:spcPct val="120000"/>
              </a:lnSpc>
              <a:spcBef>
                <a:spcPct val="0"/>
              </a:spcBef>
              <a:buClrTx/>
              <a:buSzTx/>
              <a:buFontTx/>
              <a:buNone/>
            </a:pPr>
            <a:r>
              <a:rPr lang="en-US" altLang="zh-CN" dirty="0">
                <a:solidFill>
                  <a:srgbClr val="000000"/>
                </a:solidFill>
                <a:latin typeface="Times New Roman" panose="02020603050405020304" pitchFamily="18" charset="0"/>
              </a:rPr>
              <a:t>m=(7+1</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2)/2=3</a:t>
            </a:r>
            <a:endParaRPr lang="en-US" altLang="zh-CN" dirty="0">
              <a:solidFill>
                <a:srgbClr val="000000"/>
              </a:solidFill>
              <a:latin typeface="Times New Roman" panose="02020603050405020304" pitchFamily="18" charset="0"/>
            </a:endParaRPr>
          </a:p>
        </p:txBody>
      </p:sp>
      <p:grpSp>
        <p:nvGrpSpPr>
          <p:cNvPr id="121861" name="组合 121860"/>
          <p:cNvGrpSpPr/>
          <p:nvPr/>
        </p:nvGrpSpPr>
        <p:grpSpPr>
          <a:xfrm>
            <a:off x="1914525" y="1514475"/>
            <a:ext cx="6248400" cy="685800"/>
            <a:chOff x="1206" y="864"/>
            <a:chExt cx="3936" cy="432"/>
          </a:xfrm>
        </p:grpSpPr>
        <p:sp>
          <p:nvSpPr>
            <p:cNvPr id="140296" name="文本框 121861"/>
            <p:cNvSpPr txBox="1"/>
            <p:nvPr/>
          </p:nvSpPr>
          <p:spPr>
            <a:xfrm>
              <a:off x="1206" y="886"/>
              <a:ext cx="393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dirty="0">
                  <a:solidFill>
                    <a:srgbClr val="000000"/>
                  </a:solidFill>
                  <a:latin typeface="Times New Roman" panose="02020603050405020304" pitchFamily="18" charset="0"/>
                </a:rPr>
                <a:t>判断     离子的几何构型</a:t>
              </a:r>
              <a:endParaRPr lang="zh-CN" altLang="en-US" dirty="0">
                <a:solidFill>
                  <a:srgbClr val="000000"/>
                </a:solidFill>
                <a:latin typeface="Times New Roman" panose="02020603050405020304" pitchFamily="18" charset="0"/>
              </a:endParaRPr>
            </a:p>
          </p:txBody>
        </p:sp>
        <p:graphicFrame>
          <p:nvGraphicFramePr>
            <p:cNvPr id="140297" name="对象 121862"/>
            <p:cNvGraphicFramePr/>
            <p:nvPr/>
          </p:nvGraphicFramePr>
          <p:xfrm>
            <a:off x="1813" y="864"/>
            <a:ext cx="297" cy="432"/>
          </p:xfrm>
          <a:graphic>
            <a:graphicData uri="http://schemas.openxmlformats.org/presentationml/2006/ole">
              <mc:AlternateContent xmlns:mc="http://schemas.openxmlformats.org/markup-compatibility/2006">
                <mc:Choice xmlns:v="urn:schemas-microsoft-com:vml" Requires="v">
                  <p:oleObj spid="_x0000_s3135" name="" r:id="rId1" imgW="139700" imgH="203200" progId="Equation.DSMT4">
                    <p:embed/>
                  </p:oleObj>
                </mc:Choice>
                <mc:Fallback>
                  <p:oleObj name="" r:id="rId1" imgW="139700" imgH="203200" progId="Equation.DSMT4">
                    <p:embed/>
                    <p:pic>
                      <p:nvPicPr>
                        <p:cNvPr id="0" name="图片 3134"/>
                        <p:cNvPicPr/>
                        <p:nvPr/>
                      </p:nvPicPr>
                      <p:blipFill>
                        <a:blip r:embed="rId2"/>
                        <a:stretch>
                          <a:fillRect/>
                        </a:stretch>
                      </p:blipFill>
                      <p:spPr>
                        <a:xfrm>
                          <a:off x="1813" y="864"/>
                          <a:ext cx="297" cy="432"/>
                        </a:xfrm>
                        <a:prstGeom prst="rect">
                          <a:avLst/>
                        </a:prstGeom>
                        <a:noFill/>
                        <a:ln w="38100">
                          <a:noFill/>
                          <a:miter/>
                        </a:ln>
                      </p:spPr>
                    </p:pic>
                  </p:oleObj>
                </mc:Fallback>
              </mc:AlternateContent>
            </a:graphicData>
          </a:graphic>
        </p:graphicFrame>
      </p:grpSp>
      <p:grpSp>
        <p:nvGrpSpPr>
          <p:cNvPr id="121864" name="组合 121863"/>
          <p:cNvGrpSpPr/>
          <p:nvPr/>
        </p:nvGrpSpPr>
        <p:grpSpPr>
          <a:xfrm>
            <a:off x="1231900" y="4651375"/>
            <a:ext cx="7315200" cy="1273175"/>
            <a:chOff x="912" y="2614"/>
            <a:chExt cx="4608" cy="802"/>
          </a:xfrm>
        </p:grpSpPr>
        <p:sp>
          <p:nvSpPr>
            <p:cNvPr id="140294" name="矩形 121864"/>
            <p:cNvSpPr/>
            <p:nvPr/>
          </p:nvSpPr>
          <p:spPr>
            <a:xfrm>
              <a:off x="912" y="2614"/>
              <a:ext cx="4608" cy="80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dirty="0">
                  <a:solidFill>
                    <a:srgbClr val="000000"/>
                  </a:solidFill>
                  <a:latin typeface="Times New Roman" panose="02020603050405020304" pitchFamily="18" charset="0"/>
                </a:rPr>
                <a:t>          </a:t>
              </a:r>
              <a:r>
                <a:rPr lang="zh-CN" altLang="en-US" dirty="0">
                  <a:solidFill>
                    <a:srgbClr val="000000"/>
                  </a:solidFill>
                  <a:latin typeface="Times New Roman" panose="02020603050405020304" pitchFamily="18" charset="0"/>
                </a:rPr>
                <a:t>属于</a:t>
              </a:r>
              <a:r>
                <a:rPr lang="en-US" altLang="zh-CN" dirty="0">
                  <a:solidFill>
                    <a:srgbClr val="000000"/>
                  </a:solidFill>
                  <a:latin typeface="Times New Roman" panose="02020603050405020304" pitchFamily="18" charset="0"/>
                </a:rPr>
                <a:t>VPN=5</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m=3</a:t>
              </a:r>
              <a:r>
                <a:rPr lang="zh-CN" altLang="en-US" dirty="0">
                  <a:solidFill>
                    <a:srgbClr val="000000"/>
                  </a:solidFill>
                  <a:latin typeface="Times New Roman" panose="02020603050405020304" pitchFamily="18" charset="0"/>
                </a:rPr>
                <a:t>型离子，几何构型为直线形。</a:t>
              </a:r>
              <a:endParaRPr lang="zh-CN" altLang="en-US" dirty="0">
                <a:solidFill>
                  <a:srgbClr val="000000"/>
                </a:solidFill>
                <a:latin typeface="Times New Roman" panose="02020603050405020304" pitchFamily="18" charset="0"/>
              </a:endParaRPr>
            </a:p>
          </p:txBody>
        </p:sp>
        <p:graphicFrame>
          <p:nvGraphicFramePr>
            <p:cNvPr id="140295" name="对象 121865"/>
            <p:cNvGraphicFramePr/>
            <p:nvPr/>
          </p:nvGraphicFramePr>
          <p:xfrm>
            <a:off x="1335" y="2632"/>
            <a:ext cx="297" cy="432"/>
          </p:xfrm>
          <a:graphic>
            <a:graphicData uri="http://schemas.openxmlformats.org/presentationml/2006/ole">
              <mc:AlternateContent xmlns:mc="http://schemas.openxmlformats.org/markup-compatibility/2006">
                <mc:Choice xmlns:v="urn:schemas-microsoft-com:vml" Requires="v">
                  <p:oleObj spid="_x0000_s3136" name="" r:id="rId3" imgW="139700" imgH="203200" progId="Equation.DSMT4">
                    <p:embed/>
                  </p:oleObj>
                </mc:Choice>
                <mc:Fallback>
                  <p:oleObj name="" r:id="rId3" imgW="139700" imgH="203200" progId="Equation.DSMT4">
                    <p:embed/>
                    <p:pic>
                      <p:nvPicPr>
                        <p:cNvPr id="0" name="图片 3135"/>
                        <p:cNvPicPr/>
                        <p:nvPr/>
                      </p:nvPicPr>
                      <p:blipFill>
                        <a:blip r:embed="rId2"/>
                        <a:stretch>
                          <a:fillRect/>
                        </a:stretch>
                      </p:blipFill>
                      <p:spPr>
                        <a:xfrm>
                          <a:off x="1335" y="2632"/>
                          <a:ext cx="297" cy="432"/>
                        </a:xfrm>
                        <a:prstGeom prst="rect">
                          <a:avLst/>
                        </a:prstGeom>
                        <a:noFill/>
                        <a:ln w="38100">
                          <a:noFill/>
                          <a:miter/>
                        </a:ln>
                      </p:spPr>
                    </p:pic>
                  </p:oleObj>
                </mc:Fallback>
              </mc:AlternateContent>
            </a:graphicData>
          </a:graphic>
        </p:graphicFrame>
      </p:grpSp>
      <p:sp>
        <p:nvSpPr>
          <p:cNvPr id="140293" name="标题 2"/>
          <p:cNvSpPr>
            <a:spLocks noGrp="1" noRot="1"/>
          </p:cNvSpPr>
          <p:nvPr>
            <p:ph type="title"/>
          </p:nvPr>
        </p:nvSpPr>
        <p:spPr>
          <a:xfrm>
            <a:off x="301625" y="614363"/>
            <a:ext cx="8540750" cy="571500"/>
          </a:xfrm>
        </p:spPr>
        <p:txBody>
          <a:bodyPr vert="horz" wrap="square" lIns="91440" tIns="45720" rIns="91440" bIns="45720" anchor="ctr" anchorCtr="0"/>
          <a:p>
            <a:pPr eaLnBrk="1" hangingPunct="1"/>
            <a:r>
              <a:rPr lang="zh-CN" altLang="en-US" b="1" dirty="0">
                <a:latin typeface="Times New Roman" panose="02020603050405020304" pitchFamily="18" charset="0"/>
                <a:ea typeface="黑体" panose="02010609060101010101" pitchFamily="49" charset="-122"/>
                <a:sym typeface="宋体" panose="02010600030101010101" pitchFamily="2" charset="-122"/>
              </a:rPr>
              <a:t>判断分子</a:t>
            </a:r>
            <a:r>
              <a:rPr lang="en-US" altLang="zh-CN" b="1" dirty="0">
                <a:latin typeface="Times New Roman" panose="02020603050405020304" pitchFamily="18" charset="0"/>
                <a:ea typeface="黑体" panose="02010609060101010101" pitchFamily="49" charset="-122"/>
                <a:sym typeface="宋体" panose="02010600030101010101" pitchFamily="2" charset="-122"/>
              </a:rPr>
              <a:t>(</a:t>
            </a:r>
            <a:r>
              <a:rPr lang="zh-CN" altLang="en-US" b="1" dirty="0">
                <a:latin typeface="Times New Roman" panose="02020603050405020304" pitchFamily="18" charset="0"/>
                <a:ea typeface="黑体" panose="02010609060101010101" pitchFamily="49" charset="-122"/>
                <a:sym typeface="宋体" panose="02010600030101010101" pitchFamily="2" charset="-122"/>
              </a:rPr>
              <a:t>离子</a:t>
            </a:r>
            <a:r>
              <a:rPr lang="en-US" altLang="zh-CN" b="1" dirty="0">
                <a:latin typeface="Times New Roman" panose="02020603050405020304" pitchFamily="18" charset="0"/>
                <a:ea typeface="黑体" panose="02010609060101010101" pitchFamily="49" charset="-122"/>
                <a:sym typeface="宋体" panose="02010600030101010101" pitchFamily="2" charset="-122"/>
              </a:rPr>
              <a:t>)</a:t>
            </a:r>
            <a:r>
              <a:rPr lang="zh-CN" altLang="en-US" b="1" dirty="0">
                <a:latin typeface="Times New Roman" panose="02020603050405020304" pitchFamily="18" charset="0"/>
                <a:ea typeface="黑体" panose="02010609060101010101" pitchFamily="49" charset="-122"/>
                <a:sym typeface="宋体" panose="02010600030101010101" pitchFamily="2" charset="-122"/>
              </a:rPr>
              <a:t>几何构型的实例</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861"/>
                                        </p:tgtEl>
                                        <p:attrNameLst>
                                          <p:attrName>style.visibility</p:attrName>
                                        </p:attrNameLst>
                                      </p:cBhvr>
                                      <p:to>
                                        <p:strVal val="visible"/>
                                      </p:to>
                                    </p:set>
                                    <p:animEffect transition="in" filter="wipe(left)">
                                      <p:cBhvr>
                                        <p:cTn id="7" dur="500"/>
                                        <p:tgtEl>
                                          <p:spTgt spid="1218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1860">
                                            <p:txEl>
                                              <p:charRg st="0" end="27"/>
                                            </p:txEl>
                                          </p:spTgt>
                                        </p:tgtEl>
                                        <p:attrNameLst>
                                          <p:attrName>style.visibility</p:attrName>
                                        </p:attrNameLst>
                                      </p:cBhvr>
                                      <p:to>
                                        <p:strVal val="visible"/>
                                      </p:to>
                                    </p:set>
                                    <p:animEffect transition="in" filter="wipe(left)">
                                      <p:cBhvr>
                                        <p:cTn id="12" dur="500"/>
                                        <p:tgtEl>
                                          <p:spTgt spid="121860">
                                            <p:txEl>
                                              <p:charRg st="0" end="27"/>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1860">
                                            <p:txEl>
                                              <p:charRg st="27" end="43"/>
                                            </p:txEl>
                                          </p:spTgt>
                                        </p:tgtEl>
                                        <p:attrNameLst>
                                          <p:attrName>style.visibility</p:attrName>
                                        </p:attrNameLst>
                                      </p:cBhvr>
                                      <p:to>
                                        <p:strVal val="visible"/>
                                      </p:to>
                                    </p:set>
                                    <p:animEffect transition="in" filter="wipe(left)">
                                      <p:cBhvr>
                                        <p:cTn id="17" dur="500"/>
                                        <p:tgtEl>
                                          <p:spTgt spid="121860">
                                            <p:txEl>
                                              <p:charRg st="27" end="4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1860">
                                            <p:txEl>
                                              <p:charRg st="43" end="57"/>
                                            </p:txEl>
                                          </p:spTgt>
                                        </p:tgtEl>
                                        <p:attrNameLst>
                                          <p:attrName>style.visibility</p:attrName>
                                        </p:attrNameLst>
                                      </p:cBhvr>
                                      <p:to>
                                        <p:strVal val="visible"/>
                                      </p:to>
                                    </p:set>
                                    <p:animEffect transition="in" filter="wipe(left)">
                                      <p:cBhvr>
                                        <p:cTn id="22" dur="500"/>
                                        <p:tgtEl>
                                          <p:spTgt spid="121860">
                                            <p:txEl>
                                              <p:charRg st="43" end="5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1864"/>
                                        </p:tgtEl>
                                        <p:attrNameLst>
                                          <p:attrName>style.visibility</p:attrName>
                                        </p:attrNameLst>
                                      </p:cBhvr>
                                      <p:to>
                                        <p:strVal val="visible"/>
                                      </p:to>
                                    </p:set>
                                    <p:animEffect transition="in" filter="wipe(left)">
                                      <p:cBhvr>
                                        <p:cTn id="27" dur="500"/>
                                        <p:tgtEl>
                                          <p:spTgt spid="121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0"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41314" name="标题 10241"/>
          <p:cNvSpPr>
            <a:spLocks noGrp="1" noRot="1"/>
          </p:cNvSpPr>
          <p:nvPr>
            <p:ph type="title"/>
          </p:nvPr>
        </p:nvSpPr>
        <p:spPr>
          <a:xfrm>
            <a:off x="2268538" y="533400"/>
            <a:ext cx="4032250" cy="735013"/>
          </a:xfrm>
          <a:ln>
            <a:solidFill>
              <a:srgbClr val="FF0000">
                <a:alpha val="100000"/>
              </a:srgbClr>
            </a:solidFill>
            <a:miter lim="800000"/>
          </a:ln>
        </p:spPr>
        <p:txBody>
          <a:bodyPr vert="horz" wrap="square" lIns="91440" tIns="45720" rIns="91440" bIns="45720" anchor="ctr" anchorCtr="0"/>
          <a:p>
            <a:pPr eaLnBrk="1" hangingPunct="1"/>
            <a:r>
              <a:rPr lang="en-US" altLang="zh-CN" sz="3600" b="1" dirty="0">
                <a:latin typeface="Times New Roman" panose="02020603050405020304" pitchFamily="18" charset="0"/>
                <a:ea typeface="黑体" panose="02010609060101010101" pitchFamily="49" charset="-122"/>
              </a:rPr>
              <a:t>O</a:t>
            </a:r>
            <a:r>
              <a:rPr lang="en-US" altLang="zh-CN" sz="3600" b="1" baseline="-25000" dirty="0">
                <a:latin typeface="Times New Roman" panose="02020603050405020304" pitchFamily="18" charset="0"/>
                <a:ea typeface="黑体" panose="02010609060101010101" pitchFamily="49" charset="-122"/>
              </a:rPr>
              <a:t>2</a:t>
            </a:r>
            <a:r>
              <a:rPr lang="zh-CN" altLang="zh-CN" sz="3600" b="1" dirty="0">
                <a:latin typeface="Times New Roman" panose="02020603050405020304" pitchFamily="18" charset="0"/>
                <a:ea typeface="黑体" panose="02010609060101010101" pitchFamily="49" charset="-122"/>
              </a:rPr>
              <a:t>分子的结构</a:t>
            </a:r>
            <a:endParaRPr lang="zh-CN" altLang="en-US" sz="3600" b="1" dirty="0">
              <a:latin typeface="Times New Roman" panose="02020603050405020304" pitchFamily="18" charset="0"/>
              <a:ea typeface="黑体" panose="02010609060101010101" pitchFamily="49" charset="-122"/>
            </a:endParaRPr>
          </a:p>
        </p:txBody>
      </p:sp>
      <p:sp>
        <p:nvSpPr>
          <p:cNvPr id="10243" name="内容占位符 10242"/>
          <p:cNvSpPr>
            <a:spLocks noGrp="1" noRot="1"/>
          </p:cNvSpPr>
          <p:nvPr>
            <p:ph idx="1"/>
          </p:nvPr>
        </p:nvSpPr>
        <p:spPr>
          <a:xfrm>
            <a:off x="609600" y="1676400"/>
            <a:ext cx="8077200" cy="44196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a:pPr>
            <a:r>
              <a:rPr kumimoji="0" lang="zh-CN" altLang="zh-CN" sz="3200" b="1" i="0" u="none" strike="noStrike" kern="1200" cap="none" spc="0" normalizeH="0" baseline="0" noProof="1">
                <a:ln>
                  <a:noFill/>
                </a:ln>
                <a:solidFill>
                  <a:srgbClr val="000000"/>
                </a:solidFill>
                <a:effectLst/>
                <a:uLnTx/>
                <a:uFillTx/>
                <a:latin typeface="+mn-lt"/>
                <a:ea typeface="+mn-ea"/>
                <a:cs typeface="+mn-cs"/>
              </a:rPr>
              <a:t>价键理论处理：</a:t>
            </a:r>
            <a:endParaRPr kumimoji="0" lang="zh-CN" altLang="en-US" sz="3200" b="1" i="0" u="none" strike="noStrike" kern="1200" cap="none" spc="0" normalizeH="0" baseline="0" noProof="1">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defRPr/>
            </a:pPr>
            <a:r>
              <a:rPr kumimoji="0" lang="zh-CN" altLang="en-US" sz="3200" b="1" i="0" u="none" strike="noStrike" kern="1200" cap="none" spc="0" normalizeH="0" baseline="0" noProof="1">
                <a:ln>
                  <a:noFill/>
                </a:ln>
                <a:solidFill>
                  <a:srgbClr val="000000"/>
                </a:solidFill>
                <a:effectLst/>
                <a:uLnTx/>
                <a:uFillTx/>
                <a:latin typeface="+mn-lt"/>
                <a:ea typeface="+mn-ea"/>
                <a:cs typeface="+mn-cs"/>
              </a:rPr>
              <a:t> </a:t>
            </a:r>
            <a:r>
              <a:rPr kumimoji="0" lang="en-US" altLang="zh-CN"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O</a:t>
            </a:r>
            <a:r>
              <a:rPr kumimoji="0" lang="zh-CN" altLang="en-US" sz="3200" b="1" i="0" u="none" strike="noStrike" kern="1200" cap="none" spc="0" normalizeH="0" baseline="0" noProof="1">
                <a:ln>
                  <a:noFill/>
                </a:ln>
                <a:solidFill>
                  <a:srgbClr val="000000"/>
                </a:solidFill>
                <a:effectLst/>
                <a:uLnTx/>
                <a:uFillTx/>
                <a:latin typeface="+mn-lt"/>
                <a:ea typeface="+mn-ea"/>
                <a:cs typeface="+mn-cs"/>
              </a:rPr>
              <a:t>的外层电子构型：</a:t>
            </a:r>
            <a:r>
              <a:rPr kumimoji="0" lang="zh-CN" altLang="en-US"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1</a:t>
            </a:r>
            <a:r>
              <a:rPr kumimoji="0" lang="en-US" altLang="zh-CN"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s</a:t>
            </a:r>
            <a:r>
              <a:rPr kumimoji="0" lang="en-US" altLang="zh-CN" sz="3200" b="1" i="0" u="none" strike="noStrike" kern="1200" cap="none" spc="0" normalizeH="0" baseline="30000" noProof="1">
                <a:ln>
                  <a:noFill/>
                </a:ln>
                <a:solidFill>
                  <a:srgbClr val="000000"/>
                </a:solidFill>
                <a:effectLst/>
                <a:uLnTx/>
                <a:uFillTx/>
                <a:latin typeface="Times New Roman" panose="02020603050405020304" pitchFamily="18" charset="0"/>
                <a:ea typeface="+mn-ea"/>
                <a:cs typeface="+mn-cs"/>
              </a:rPr>
              <a:t>2</a:t>
            </a:r>
            <a:r>
              <a:rPr kumimoji="0" lang="en-US" altLang="zh-CN"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2</a:t>
            </a:r>
            <a:r>
              <a:rPr kumimoji="0" lang="en-US" altLang="zh-CN" sz="3200" b="1" i="1"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s</a:t>
            </a:r>
            <a:r>
              <a:rPr kumimoji="0" lang="en-US" altLang="zh-CN" sz="3200" b="1" i="0" u="none" strike="noStrike" kern="1200" cap="none" spc="0" normalizeH="0" baseline="30000" noProof="1">
                <a:ln>
                  <a:noFill/>
                </a:ln>
                <a:solidFill>
                  <a:srgbClr val="000000"/>
                </a:solidFill>
                <a:effectLst/>
                <a:uLnTx/>
                <a:uFillTx/>
                <a:latin typeface="Times New Roman" panose="02020603050405020304" pitchFamily="18" charset="0"/>
                <a:ea typeface="+mn-ea"/>
                <a:cs typeface="+mn-cs"/>
              </a:rPr>
              <a:t>2</a:t>
            </a:r>
            <a:r>
              <a:rPr kumimoji="0" lang="en-US" altLang="zh-CN"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2</a:t>
            </a:r>
            <a:r>
              <a:rPr kumimoji="0" lang="en-US" altLang="zh-CN" sz="3200" b="1" i="1"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p</a:t>
            </a:r>
            <a:r>
              <a:rPr kumimoji="0" lang="en-US" altLang="zh-CN" sz="3200" b="1" i="1" u="none" strike="noStrike" kern="1200" cap="none" spc="0" normalizeH="0" baseline="-25000" noProof="1">
                <a:ln>
                  <a:noFill/>
                </a:ln>
                <a:solidFill>
                  <a:srgbClr val="000000"/>
                </a:solidFill>
                <a:effectLst/>
                <a:uLnTx/>
                <a:uFillTx/>
                <a:latin typeface="Times New Roman" panose="02020603050405020304" pitchFamily="18" charset="0"/>
                <a:ea typeface="+mn-ea"/>
                <a:cs typeface="+mn-cs"/>
              </a:rPr>
              <a:t>x</a:t>
            </a:r>
            <a:r>
              <a:rPr kumimoji="0" lang="en-US" altLang="zh-CN" sz="3200" b="1" i="0" u="none" strike="noStrike" kern="1200" cap="none" spc="0" normalizeH="0" baseline="30000" noProof="1">
                <a:ln>
                  <a:noFill/>
                </a:ln>
                <a:solidFill>
                  <a:srgbClr val="000000"/>
                </a:solidFill>
                <a:effectLst/>
                <a:uLnTx/>
                <a:uFillTx/>
                <a:latin typeface="Times New Roman" panose="02020603050405020304" pitchFamily="18" charset="0"/>
                <a:ea typeface="+mn-ea"/>
                <a:cs typeface="+mn-cs"/>
              </a:rPr>
              <a:t>1</a:t>
            </a:r>
            <a:r>
              <a:rPr kumimoji="0" lang="en-US" altLang="zh-CN"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2</a:t>
            </a:r>
            <a:r>
              <a:rPr kumimoji="0" lang="en-US" altLang="zh-CN" sz="3200" b="1" i="1"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p</a:t>
            </a:r>
            <a:r>
              <a:rPr kumimoji="0" lang="en-US" altLang="zh-CN" sz="3200" b="1" i="1" u="none" strike="noStrike" kern="1200" cap="none" spc="0" normalizeH="0" baseline="-25000" noProof="1">
                <a:ln>
                  <a:noFill/>
                </a:ln>
                <a:solidFill>
                  <a:srgbClr val="000000"/>
                </a:solidFill>
                <a:effectLst/>
                <a:uLnTx/>
                <a:uFillTx/>
                <a:latin typeface="Times New Roman" panose="02020603050405020304" pitchFamily="18" charset="0"/>
                <a:ea typeface="+mn-ea"/>
                <a:cs typeface="+mn-cs"/>
              </a:rPr>
              <a:t>y</a:t>
            </a:r>
            <a:r>
              <a:rPr kumimoji="0" lang="en-US" altLang="zh-CN" sz="3200" b="1" i="0" u="none" strike="noStrike" kern="1200" cap="none" spc="0" normalizeH="0" baseline="30000" noProof="1">
                <a:ln>
                  <a:noFill/>
                </a:ln>
                <a:solidFill>
                  <a:srgbClr val="000000"/>
                </a:solidFill>
                <a:effectLst/>
                <a:uLnTx/>
                <a:uFillTx/>
                <a:latin typeface="Times New Roman" panose="02020603050405020304" pitchFamily="18" charset="0"/>
                <a:ea typeface="+mn-ea"/>
                <a:cs typeface="+mn-cs"/>
              </a:rPr>
              <a:t>1</a:t>
            </a:r>
            <a:r>
              <a:rPr kumimoji="0" lang="en-US" altLang="zh-CN"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2</a:t>
            </a:r>
            <a:r>
              <a:rPr kumimoji="0" lang="en-US" altLang="zh-CN" sz="3200" b="1" i="1"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p</a:t>
            </a:r>
            <a:r>
              <a:rPr kumimoji="0" lang="en-US" altLang="zh-CN" sz="3200" b="1" i="1" u="none" strike="noStrike" kern="1200" cap="none" spc="0" normalizeH="0" baseline="-25000" noProof="1">
                <a:ln>
                  <a:noFill/>
                </a:ln>
                <a:solidFill>
                  <a:srgbClr val="000000"/>
                </a:solidFill>
                <a:effectLst/>
                <a:uLnTx/>
                <a:uFillTx/>
                <a:latin typeface="Times New Roman" panose="02020603050405020304" pitchFamily="18" charset="0"/>
                <a:ea typeface="+mn-ea"/>
                <a:cs typeface="+mn-cs"/>
              </a:rPr>
              <a:t>z</a:t>
            </a:r>
            <a:r>
              <a:rPr kumimoji="0" lang="en-US" altLang="zh-CN" sz="3200" b="1" i="0" u="none" strike="noStrike" kern="1200" cap="none" spc="0" normalizeH="0" baseline="30000" noProof="1">
                <a:ln>
                  <a:noFill/>
                </a:ln>
                <a:solidFill>
                  <a:srgbClr val="000000"/>
                </a:solidFill>
                <a:effectLst/>
                <a:uLnTx/>
                <a:uFillTx/>
                <a:latin typeface="Times New Roman" panose="02020603050405020304" pitchFamily="18" charset="0"/>
                <a:ea typeface="+mn-ea"/>
                <a:cs typeface="+mn-cs"/>
              </a:rPr>
              <a:t>2</a:t>
            </a:r>
            <a:endParaRPr kumimoji="0" lang="en-US" altLang="zh-CN"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70000"/>
              <a:buFont typeface="Wingdings" panose="05000000000000000000" pitchFamily="2" charset="2"/>
              <a:buNone/>
              <a:defRPr/>
            </a:pPr>
            <a:r>
              <a:rPr kumimoji="0" lang="en-US" altLang="zh-CN" sz="3200" b="1" i="0" u="none" strike="noStrike" kern="1200" cap="none" spc="0" normalizeH="0" baseline="0" noProof="1">
                <a:ln>
                  <a:noFill/>
                </a:ln>
                <a:solidFill>
                  <a:srgbClr val="000000"/>
                </a:solidFill>
                <a:effectLst/>
                <a:uLnTx/>
                <a:uFillTx/>
                <a:latin typeface="+mn-lt"/>
                <a:ea typeface="+mn-ea"/>
                <a:cs typeface="+mn-cs"/>
              </a:rPr>
              <a:t>   </a:t>
            </a:r>
            <a:r>
              <a:rPr kumimoji="0" lang="en-US" altLang="zh-CN"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O=O</a:t>
            </a:r>
            <a:r>
              <a:rPr kumimoji="0" lang="zh-CN" altLang="zh-CN" sz="3200" b="1" i="0" u="none" strike="noStrike" kern="1200" cap="none" spc="0" normalizeH="0" baseline="0" noProof="1">
                <a:ln>
                  <a:noFill/>
                </a:ln>
                <a:solidFill>
                  <a:srgbClr val="000000"/>
                </a:solidFill>
                <a:effectLst/>
                <a:uLnTx/>
                <a:uFillTx/>
                <a:latin typeface="+mn-lt"/>
                <a:ea typeface="+mn-ea"/>
                <a:cs typeface="+mn-cs"/>
              </a:rPr>
              <a:t>双键，</a:t>
            </a:r>
            <a:r>
              <a:rPr kumimoji="0" lang="zh-CN" altLang="zh-CN"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1</a:t>
            </a:r>
            <a:r>
              <a:rPr kumimoji="0" lang="zh-CN" altLang="zh-CN" sz="3200" b="1" i="0" u="none" strike="noStrike" kern="1200" cap="none" spc="0" normalizeH="0" baseline="0" noProof="1">
                <a:ln>
                  <a:noFill/>
                </a:ln>
                <a:solidFill>
                  <a:srgbClr val="000000"/>
                </a:solidFill>
                <a:effectLst/>
                <a:uLnTx/>
                <a:uFillTx/>
                <a:latin typeface="+mn-lt"/>
                <a:ea typeface="+mn-ea"/>
                <a:cs typeface="+mn-cs"/>
              </a:rPr>
              <a:t>个</a:t>
            </a:r>
            <a:endParaRPr kumimoji="0" lang="zh-CN" altLang="zh-CN" sz="3200" b="1" i="0" u="none" strike="noStrike" kern="1200" cap="none" spc="0" normalizeH="0" baseline="0" noProof="1">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70000"/>
              <a:buFont typeface="Wingdings" panose="05000000000000000000" pitchFamily="2" charset="2"/>
              <a:buNone/>
              <a:defRPr/>
            </a:pPr>
            <a:r>
              <a:rPr kumimoji="0" lang="zh-CN" altLang="zh-CN" sz="3200" b="1" i="0" u="none" strike="noStrike" kern="1200" cap="none" spc="0" normalizeH="0" baseline="0" noProof="1">
                <a:ln>
                  <a:noFill/>
                </a:ln>
                <a:solidFill>
                  <a:srgbClr val="000000"/>
                </a:solidFill>
                <a:effectLst/>
                <a:uLnTx/>
                <a:uFillTx/>
                <a:latin typeface="+mn-lt"/>
                <a:ea typeface="+mn-ea"/>
                <a:cs typeface="+mn-cs"/>
              </a:rPr>
              <a:t>                     </a:t>
            </a:r>
            <a:r>
              <a:rPr kumimoji="0" lang="zh-CN" altLang="zh-CN"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1</a:t>
            </a:r>
            <a:r>
              <a:rPr kumimoji="0" lang="zh-CN" altLang="zh-CN" sz="3200" b="1" i="0" u="none" strike="noStrike" kern="1200" cap="none" spc="0" normalizeH="0" baseline="0" noProof="1">
                <a:ln>
                  <a:noFill/>
                </a:ln>
                <a:solidFill>
                  <a:srgbClr val="000000"/>
                </a:solidFill>
                <a:effectLst/>
                <a:uLnTx/>
                <a:uFillTx/>
                <a:latin typeface="+mn-lt"/>
                <a:ea typeface="+mn-ea"/>
                <a:cs typeface="+mn-cs"/>
              </a:rPr>
              <a:t>个               ，无</a:t>
            </a:r>
            <a:r>
              <a:rPr kumimoji="0" lang="zh-CN" altLang="en-US" sz="3200" b="1" i="0" u="none" strike="noStrike" kern="1200" cap="none" spc="0" normalizeH="0" baseline="0" noProof="1">
                <a:ln>
                  <a:noFill/>
                </a:ln>
                <a:solidFill>
                  <a:srgbClr val="000000"/>
                </a:solidFill>
                <a:effectLst/>
                <a:uLnTx/>
                <a:uFillTx/>
                <a:latin typeface="+mn-lt"/>
                <a:ea typeface="+mn-ea"/>
                <a:cs typeface="+mn-cs"/>
              </a:rPr>
              <a:t>成单电子</a:t>
            </a:r>
            <a:endParaRPr kumimoji="0" lang="zh-CN" altLang="zh-CN" sz="3200" b="1" i="0" u="none" strike="noStrike" kern="1200" cap="none" spc="0" normalizeH="0" baseline="0" noProof="1">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70000"/>
              <a:buFont typeface="Wingdings" panose="05000000000000000000" pitchFamily="2" charset="2"/>
              <a:buChar char="v"/>
              <a:defRPr/>
            </a:pPr>
            <a:r>
              <a:rPr kumimoji="0" lang="zh-CN" altLang="en-US" sz="3200" b="1" i="0" u="none" strike="noStrike" kern="1200" cap="none" spc="0" normalizeH="0" baseline="0" noProof="1">
                <a:ln>
                  <a:noFill/>
                </a:ln>
                <a:solidFill>
                  <a:srgbClr val="000000"/>
                </a:solidFill>
                <a:effectLst/>
                <a:uLnTx/>
                <a:uFillTx/>
                <a:latin typeface="+mn-lt"/>
                <a:ea typeface="+mn-ea"/>
                <a:cs typeface="+mn-cs"/>
              </a:rPr>
              <a:t>实验事实：</a:t>
            </a:r>
            <a:endParaRPr kumimoji="0" lang="zh-CN" altLang="en-US" sz="3200" b="1" i="0" u="none" strike="noStrike" kern="1200" cap="none" spc="0" normalizeH="0" baseline="0" noProof="1">
              <a:ln>
                <a:noFill/>
              </a:ln>
              <a:solidFill>
                <a:srgbClr val="000000"/>
              </a:solidFill>
              <a:effectLst/>
              <a:uLnTx/>
              <a:uFillTx/>
              <a:latin typeface="+mn-lt"/>
              <a:ea typeface="+mn-ea"/>
              <a:cs typeface="+mn-cs"/>
            </a:endParaRPr>
          </a:p>
          <a:p>
            <a:pPr marL="342900" marR="0" lvl="0" indent="-342900" algn="l" defTabSz="914400" rtl="0" eaLnBrk="1" fontAlgn="base" latinLnBrk="0" hangingPunct="1">
              <a:lnSpc>
                <a:spcPct val="110000"/>
              </a:lnSpc>
              <a:spcBef>
                <a:spcPct val="20000"/>
              </a:spcBef>
              <a:spcAft>
                <a:spcPct val="0"/>
              </a:spcAft>
              <a:buClr>
                <a:schemeClr val="hlink"/>
              </a:buClr>
              <a:buSzPct val="70000"/>
              <a:buFont typeface="Wingdings" panose="05000000000000000000" pitchFamily="2" charset="2"/>
              <a:buNone/>
              <a:defRPr/>
            </a:pPr>
            <a:r>
              <a:rPr kumimoji="0" lang="zh-CN" altLang="en-US" sz="3200" b="1" i="0" u="none" strike="noStrike" kern="1200" cap="none" spc="0" normalizeH="0" baseline="0" noProof="1">
                <a:ln>
                  <a:noFill/>
                </a:ln>
                <a:solidFill>
                  <a:srgbClr val="000000"/>
                </a:solidFill>
                <a:effectLst/>
                <a:uLnTx/>
                <a:uFillTx/>
                <a:latin typeface="+mn-lt"/>
                <a:ea typeface="+mn-ea"/>
                <a:cs typeface="+mn-cs"/>
              </a:rPr>
              <a:t>   </a:t>
            </a:r>
            <a:r>
              <a:rPr kumimoji="0" lang="en-US" altLang="zh-CN" sz="3200" b="1" i="0" u="none" strike="noStrike" kern="1200" cap="none" spc="0" normalizeH="0" baseline="0" noProof="1">
                <a:ln>
                  <a:noFill/>
                </a:ln>
                <a:solidFill>
                  <a:srgbClr val="000000"/>
                </a:solidFill>
                <a:effectLst/>
                <a:uLnTx/>
                <a:uFillTx/>
                <a:latin typeface="Times New Roman" panose="02020603050405020304" pitchFamily="18" charset="0"/>
                <a:ea typeface="+mn-ea"/>
                <a:cs typeface="+mn-cs"/>
              </a:rPr>
              <a:t>O</a:t>
            </a:r>
            <a:r>
              <a:rPr kumimoji="0" lang="en-US" altLang="zh-CN" sz="3200" b="1" i="0" u="none" strike="noStrike" kern="1200" cap="none" spc="0" normalizeH="0" baseline="-25000" noProof="1">
                <a:ln>
                  <a:noFill/>
                </a:ln>
                <a:solidFill>
                  <a:srgbClr val="000000"/>
                </a:solidFill>
                <a:effectLst/>
                <a:uLnTx/>
                <a:uFillTx/>
                <a:latin typeface="Times New Roman" panose="02020603050405020304" pitchFamily="18" charset="0"/>
                <a:ea typeface="+mn-ea"/>
                <a:cs typeface="+mn-cs"/>
              </a:rPr>
              <a:t>2</a:t>
            </a:r>
            <a:r>
              <a:rPr kumimoji="0" lang="zh-CN" altLang="en-US" sz="3200" b="1" i="0" u="none" strike="noStrike" kern="1200" cap="none" spc="0" normalizeH="0" baseline="0" noProof="1">
                <a:ln>
                  <a:noFill/>
                </a:ln>
                <a:solidFill>
                  <a:srgbClr val="000000"/>
                </a:solidFill>
                <a:effectLst/>
                <a:uLnTx/>
                <a:uFillTx/>
                <a:latin typeface="+mn-lt"/>
                <a:ea typeface="+mn-ea"/>
                <a:cs typeface="+mn-cs"/>
              </a:rPr>
              <a:t>有顺磁性，实验数据显示</a:t>
            </a:r>
            <a:r>
              <a:rPr kumimoji="0" lang="en-US" altLang="zh-CN" sz="3200" b="1" i="0" u="sng"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mn-ea"/>
                <a:cs typeface="+mn-cs"/>
              </a:rPr>
              <a:t>O</a:t>
            </a:r>
            <a:r>
              <a:rPr kumimoji="0" lang="en-US" altLang="zh-CN" sz="3200" b="1" i="0" u="none" strike="noStrike" kern="1200" cap="none" spc="0" normalizeH="0" baseline="-25000" noProof="1">
                <a:ln>
                  <a:noFill/>
                </a:ln>
                <a:solidFill>
                  <a:srgbClr val="000000"/>
                </a:solidFill>
                <a:effectLst>
                  <a:outerShdw blurRad="38100" dist="38100" dir="2700000">
                    <a:srgbClr val="FFFFFF"/>
                  </a:outerShdw>
                </a:effectLst>
                <a:uLnTx/>
                <a:uFillTx/>
                <a:latin typeface="Times New Roman" panose="02020603050405020304" pitchFamily="18" charset="0"/>
                <a:ea typeface="+mn-ea"/>
                <a:cs typeface="+mn-cs"/>
              </a:rPr>
              <a:t>2</a:t>
            </a:r>
            <a:r>
              <a:rPr kumimoji="0" lang="zh-CN" altLang="en-US" sz="3200" b="1" i="0" u="sng" strike="noStrike" kern="1200" cap="none" spc="0" normalizeH="0" baseline="0" noProof="1">
                <a:ln>
                  <a:noFill/>
                </a:ln>
                <a:solidFill>
                  <a:srgbClr val="000000"/>
                </a:solidFill>
                <a:effectLst>
                  <a:outerShdw blurRad="38100" dist="38100" dir="2700000">
                    <a:srgbClr val="FFFFFF"/>
                  </a:outerShdw>
                </a:effectLst>
                <a:uLnTx/>
                <a:uFillTx/>
                <a:latin typeface="+mn-lt"/>
                <a:ea typeface="+mn-ea"/>
                <a:cs typeface="+mn-cs"/>
              </a:rPr>
              <a:t>中有</a:t>
            </a:r>
            <a:r>
              <a:rPr kumimoji="0" lang="zh-CN" altLang="en-US" sz="3200" b="1" i="0" u="sng" strike="noStrike" kern="1200" cap="none" spc="0" normalizeH="0" baseline="0" noProof="1">
                <a:ln>
                  <a:noFill/>
                </a:ln>
                <a:solidFill>
                  <a:srgbClr val="000000"/>
                </a:solidFill>
                <a:effectLst>
                  <a:outerShdw blurRad="38100" dist="38100" dir="2700000">
                    <a:srgbClr val="FFFFFF"/>
                  </a:outerShdw>
                </a:effectLst>
                <a:uLnTx/>
                <a:uFillTx/>
                <a:latin typeface="Times New Roman" panose="02020603050405020304" pitchFamily="18" charset="0"/>
                <a:ea typeface="+mn-ea"/>
                <a:cs typeface="+mn-cs"/>
              </a:rPr>
              <a:t>2</a:t>
            </a:r>
            <a:r>
              <a:rPr kumimoji="0" lang="zh-CN" altLang="en-US" sz="3200" b="1" i="0" u="sng" strike="noStrike" kern="1200" cap="none" spc="0" normalizeH="0" baseline="0" noProof="1">
                <a:ln>
                  <a:noFill/>
                </a:ln>
                <a:solidFill>
                  <a:srgbClr val="000000"/>
                </a:solidFill>
                <a:effectLst>
                  <a:outerShdw blurRad="38100" dist="38100" dir="2700000">
                    <a:srgbClr val="FFFFFF"/>
                  </a:outerShdw>
                </a:effectLst>
                <a:uLnTx/>
                <a:uFillTx/>
                <a:latin typeface="+mn-lt"/>
                <a:ea typeface="+mn-ea"/>
                <a:cs typeface="+mn-cs"/>
              </a:rPr>
              <a:t>个成单电子</a:t>
            </a:r>
            <a:endParaRPr kumimoji="0" lang="zh-CN" altLang="en-US" sz="3200" b="1" i="0" u="none" strike="noStrike" kern="1200" cap="none" spc="0" normalizeH="0" baseline="0" noProof="1">
              <a:ln>
                <a:noFill/>
              </a:ln>
              <a:solidFill>
                <a:srgbClr val="000000"/>
              </a:solidFill>
              <a:effectLst/>
              <a:uLnTx/>
              <a:uFillTx/>
              <a:latin typeface="+mn-lt"/>
              <a:ea typeface="+mn-ea"/>
              <a:cs typeface="+mn-cs"/>
            </a:endParaRPr>
          </a:p>
        </p:txBody>
      </p:sp>
      <p:graphicFrame>
        <p:nvGraphicFramePr>
          <p:cNvPr id="141316" name="对象 10243"/>
          <p:cNvGraphicFramePr/>
          <p:nvPr/>
        </p:nvGraphicFramePr>
        <p:xfrm>
          <a:off x="3851275" y="2708275"/>
          <a:ext cx="1698625" cy="1622425"/>
        </p:xfrm>
        <a:graphic>
          <a:graphicData uri="http://schemas.openxmlformats.org/presentationml/2006/ole">
            <mc:AlternateContent xmlns:mc="http://schemas.openxmlformats.org/markup-compatibility/2006">
              <mc:Choice xmlns:v="urn:schemas-microsoft-com:vml" Requires="v">
                <p:oleObj spid="_x0000_s3137" name="" r:id="rId1" imgW="618490" imgH="591820" progId="Equation.3">
                  <p:embed/>
                </p:oleObj>
              </mc:Choice>
              <mc:Fallback>
                <p:oleObj name="" r:id="rId1" imgW="618490" imgH="591820" progId="Equation.3">
                  <p:embed/>
                  <p:pic>
                    <p:nvPicPr>
                      <p:cNvPr id="0" name="图片 3136"/>
                      <p:cNvPicPr/>
                      <p:nvPr/>
                    </p:nvPicPr>
                    <p:blipFill>
                      <a:blip r:embed="rId2">
                        <a:clrChange>
                          <a:clrFrom>
                            <a:srgbClr val="000000"/>
                          </a:clrFrom>
                          <a:clrTo>
                            <a:srgbClr val="0033CC"/>
                          </a:clrTo>
                        </a:clrChange>
                      </a:blip>
                      <a:stretch>
                        <a:fillRect/>
                      </a:stretch>
                    </p:blipFill>
                    <p:spPr>
                      <a:xfrm>
                        <a:off x="3851275" y="2708275"/>
                        <a:ext cx="1698625" cy="1622425"/>
                      </a:xfrm>
                      <a:prstGeom prst="rect">
                        <a:avLst/>
                      </a:prstGeom>
                      <a:noFill/>
                      <a:ln w="38100">
                        <a:noFill/>
                        <a:miter/>
                      </a:ln>
                    </p:spPr>
                  </p:pic>
                </p:oleObj>
              </mc:Fallback>
            </mc:AlternateContent>
          </a:graphicData>
        </a:graphic>
      </p:graphicFrame>
    </p:spTree>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62" name="图片 122883" descr="a"/>
          <p:cNvPicPr>
            <a:picLocks noChangeAspect="1"/>
          </p:cNvPicPr>
          <p:nvPr/>
        </p:nvPicPr>
        <p:blipFill>
          <a:blip r:embed="rId1"/>
          <a:stretch>
            <a:fillRect/>
          </a:stretch>
        </p:blipFill>
        <p:spPr>
          <a:xfrm>
            <a:off x="69850" y="73025"/>
            <a:ext cx="5319713" cy="3355975"/>
          </a:xfrm>
          <a:prstGeom prst="rect">
            <a:avLst/>
          </a:prstGeom>
          <a:noFill/>
          <a:ln w="9525">
            <a:noFill/>
          </a:ln>
        </p:spPr>
      </p:pic>
      <p:pic>
        <p:nvPicPr>
          <p:cNvPr id="143363" name="图片 122884" descr="b"/>
          <p:cNvPicPr>
            <a:picLocks noChangeAspect="1"/>
          </p:cNvPicPr>
          <p:nvPr/>
        </p:nvPicPr>
        <p:blipFill>
          <a:blip r:embed="rId2"/>
          <a:stretch>
            <a:fillRect/>
          </a:stretch>
        </p:blipFill>
        <p:spPr>
          <a:xfrm>
            <a:off x="3827463" y="3429000"/>
            <a:ext cx="5102225" cy="3392488"/>
          </a:xfrm>
          <a:prstGeom prst="rect">
            <a:avLst/>
          </a:prstGeom>
          <a:noFill/>
          <a:ln w="9525">
            <a:noFill/>
          </a:ln>
        </p:spPr>
      </p:pic>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266" name="标题 11265"/>
          <p:cNvSpPr>
            <a:spLocks noGrp="1" noRot="1"/>
          </p:cNvSpPr>
          <p:nvPr>
            <p:ph type="title"/>
          </p:nvPr>
        </p:nvSpPr>
        <p:spPr>
          <a:xfrm>
            <a:off x="755650" y="1268413"/>
            <a:ext cx="7772400" cy="574675"/>
          </a:xfrm>
        </p:spPr>
        <p:txBody>
          <a:bodyPr vert="horz" wrap="square" lIns="91440" tIns="45720" rIns="91440" bIns="45720" anchor="ctr" anchorCtr="0"/>
          <a:p>
            <a:pPr algn="l" eaLnBrk="1" hangingPunct="1"/>
            <a:r>
              <a:rPr lang="zh-CN" altLang="en-US" sz="3200" b="1" dirty="0">
                <a:solidFill>
                  <a:schemeClr val="tx1"/>
                </a:solidFill>
                <a:latin typeface="Times New Roman" panose="02020603050405020304" pitchFamily="18" charset="0"/>
                <a:ea typeface="黑体" panose="02010609060101010101" pitchFamily="49" charset="-122"/>
              </a:rPr>
              <a:t>五、分子轨道理论（</a:t>
            </a:r>
            <a:r>
              <a:rPr lang="en-US" altLang="zh-CN" sz="3200" b="1" dirty="0">
                <a:solidFill>
                  <a:schemeClr val="tx1"/>
                </a:solidFill>
                <a:latin typeface="Times New Roman" panose="02020603050405020304" pitchFamily="18" charset="0"/>
                <a:ea typeface="黑体" panose="02010609060101010101" pitchFamily="49" charset="-122"/>
              </a:rPr>
              <a:t>MO</a:t>
            </a:r>
            <a:r>
              <a:rPr lang="zh-CN" altLang="en-US" sz="3200" b="1" dirty="0">
                <a:solidFill>
                  <a:schemeClr val="tx1"/>
                </a:solidFill>
                <a:latin typeface="Times New Roman" panose="02020603050405020304" pitchFamily="18" charset="0"/>
                <a:ea typeface="黑体" panose="02010609060101010101" pitchFamily="49" charset="-122"/>
              </a:rPr>
              <a:t>法）</a:t>
            </a:r>
            <a:endParaRPr lang="zh-CN" altLang="en-US" sz="3200" b="1" dirty="0">
              <a:solidFill>
                <a:schemeClr val="tx1"/>
              </a:solidFill>
              <a:latin typeface="Times New Roman" panose="02020603050405020304" pitchFamily="18" charset="0"/>
              <a:ea typeface="黑体" panose="02010609060101010101" pitchFamily="49" charset="-122"/>
            </a:endParaRPr>
          </a:p>
        </p:txBody>
      </p:sp>
      <p:sp>
        <p:nvSpPr>
          <p:cNvPr id="11267" name="内容占位符 11266"/>
          <p:cNvSpPr>
            <a:spLocks noGrp="1" noRot="1"/>
          </p:cNvSpPr>
          <p:nvPr>
            <p:ph idx="1"/>
          </p:nvPr>
        </p:nvSpPr>
        <p:spPr>
          <a:xfrm>
            <a:off x="468313" y="1916113"/>
            <a:ext cx="8001000" cy="1676400"/>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hlink"/>
              </a:buClr>
              <a:buSzPct val="70000"/>
              <a:buFont typeface="Wingdings" panose="05000000000000000000" pitchFamily="2" charset="2"/>
              <a:buNone/>
              <a:defRPr/>
            </a:pPr>
            <a:r>
              <a:rPr kumimoji="0" lang="zh-CN" altLang="en-US" sz="2800" b="1" i="0" u="none" strike="noStrike" kern="1200" cap="none" spc="0" normalizeH="0" baseline="0" noProof="1">
                <a:ln>
                  <a:noFill/>
                </a:ln>
                <a:solidFill>
                  <a:srgbClr val="000000"/>
                </a:solidFill>
                <a:effectLst/>
                <a:uLnTx/>
                <a:uFillTx/>
                <a:latin typeface="+mn-lt"/>
                <a:ea typeface="+mn-ea"/>
                <a:cs typeface="+mn-cs"/>
              </a:rPr>
              <a:t>1.所有电子均在整个分子范围内运动；类似于原子轨道，也可用</a:t>
            </a:r>
            <a:r>
              <a:rPr kumimoji="0" lang="en-US" altLang="zh-CN" sz="2800" b="1" i="1" u="none" strike="noStrike" kern="1200" cap="none" spc="0" normalizeH="0" baseline="0" noProof="1">
                <a:ln>
                  <a:noFill/>
                </a:ln>
                <a:solidFill>
                  <a:srgbClr val="000000"/>
                </a:solidFill>
                <a:effectLst/>
                <a:uLnTx/>
                <a:uFillTx/>
                <a:latin typeface="+mn-lt"/>
                <a:ea typeface="+mn-ea"/>
                <a:cs typeface="+mn-cs"/>
              </a:rPr>
              <a:t>ψ </a:t>
            </a:r>
            <a:r>
              <a:rPr kumimoji="0" lang="zh-CN" altLang="en-US" sz="2800" b="1" i="0" u="none" strike="noStrike" kern="1200" cap="none" spc="0" normalizeH="0" baseline="0" noProof="1">
                <a:ln>
                  <a:noFill/>
                </a:ln>
                <a:solidFill>
                  <a:srgbClr val="000000"/>
                </a:solidFill>
                <a:effectLst/>
                <a:uLnTx/>
                <a:uFillTx/>
                <a:latin typeface="+mn-lt"/>
                <a:ea typeface="+mn-ea"/>
                <a:cs typeface="+mn-cs"/>
              </a:rPr>
              <a:t>描述电子运动状态，称分子轨函或</a:t>
            </a:r>
            <a:r>
              <a:rPr kumimoji="0" lang="zh-CN" altLang="en-US" sz="2800" b="1" i="0" u="sng" strike="noStrike" kern="1200" cap="none" spc="0" normalizeH="0" baseline="0" noProof="1">
                <a:ln>
                  <a:noFill/>
                </a:ln>
                <a:solidFill>
                  <a:srgbClr val="000000"/>
                </a:solidFill>
                <a:effectLst>
                  <a:outerShdw blurRad="38100" dist="38100" dir="2700000">
                    <a:srgbClr val="FFFFFF"/>
                  </a:outerShdw>
                </a:effectLst>
                <a:uLnTx/>
                <a:uFillTx/>
                <a:latin typeface="+mn-lt"/>
                <a:ea typeface="+mn-ea"/>
                <a:cs typeface="+mn-cs"/>
              </a:rPr>
              <a:t>分子轨道</a:t>
            </a:r>
            <a:r>
              <a:rPr kumimoji="0" lang="zh-CN" altLang="en-US" sz="2800" b="1" i="0" u="none" strike="noStrike" kern="1200" cap="none" spc="0" normalizeH="0" baseline="0" noProof="1">
                <a:ln>
                  <a:noFill/>
                </a:ln>
                <a:solidFill>
                  <a:srgbClr val="000000"/>
                </a:solidFill>
                <a:effectLst/>
                <a:uLnTx/>
                <a:uFillTx/>
                <a:latin typeface="+mn-lt"/>
                <a:ea typeface="+mn-ea"/>
                <a:cs typeface="+mn-cs"/>
              </a:rPr>
              <a:t>。和原子轨道有两点区别：</a:t>
            </a:r>
            <a:endParaRPr kumimoji="0" lang="zh-CN" altLang="en-US" sz="2800" b="1" i="0" u="none" strike="noStrike" kern="1200" cap="none" spc="0" normalizeH="0" baseline="0" noProof="1">
              <a:ln>
                <a:noFill/>
              </a:ln>
              <a:solidFill>
                <a:srgbClr val="000000"/>
              </a:solidFill>
              <a:effectLst/>
              <a:uLnTx/>
              <a:uFillTx/>
              <a:latin typeface="+mn-lt"/>
              <a:ea typeface="+mn-ea"/>
              <a:cs typeface="+mn-cs"/>
            </a:endParaRPr>
          </a:p>
        </p:txBody>
      </p:sp>
      <p:sp>
        <p:nvSpPr>
          <p:cNvPr id="11269" name="文本框 11268"/>
          <p:cNvSpPr txBox="1"/>
          <p:nvPr/>
        </p:nvSpPr>
        <p:spPr>
          <a:xfrm>
            <a:off x="323850" y="3644900"/>
            <a:ext cx="8382000" cy="2362200"/>
          </a:xfrm>
          <a:prstGeom prst="rect">
            <a:avLst/>
          </a:prstGeom>
          <a:noFill/>
          <a:ln w="19050">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eaLnBrk="1" hangingPunct="1">
              <a:lnSpc>
                <a:spcPct val="110000"/>
              </a:lnSpc>
              <a:spcBef>
                <a:spcPct val="0"/>
              </a:spcBef>
              <a:buClrTx/>
              <a:buSzTx/>
              <a:buFontTx/>
              <a:buNone/>
            </a:pPr>
            <a:r>
              <a:rPr lang="zh-CN" altLang="en-US" sz="2800" b="1" dirty="0">
                <a:solidFill>
                  <a:srgbClr val="000000"/>
                </a:solidFill>
                <a:latin typeface="Times New Roman" panose="02020603050405020304" pitchFamily="18" charset="0"/>
              </a:rPr>
              <a:t>    （1）原子中电子的运动只受一个原子核的作用，是单核体系，而在分子中，电子则在所有原子核势场作用下运动，是多核体系。</a:t>
            </a:r>
            <a:endParaRPr lang="zh-CN" altLang="en-US" sz="2800" b="1" dirty="0">
              <a:solidFill>
                <a:srgbClr val="000000"/>
              </a:solidFill>
              <a:latin typeface="Times New Roman" panose="02020603050405020304" pitchFamily="18" charset="0"/>
            </a:endParaRPr>
          </a:p>
          <a:p>
            <a:pPr marL="342900" lvl="0" indent="-342900" eaLnBrk="1" hangingPunct="1">
              <a:lnSpc>
                <a:spcPct val="110000"/>
              </a:lnSpc>
              <a:spcBef>
                <a:spcPct val="0"/>
              </a:spcBef>
              <a:buClrTx/>
              <a:buSzTx/>
              <a:buFontTx/>
              <a:buNone/>
            </a:pPr>
            <a:r>
              <a:rPr lang="zh-CN" altLang="en-US" sz="2800" b="1" dirty="0">
                <a:solidFill>
                  <a:srgbClr val="000000"/>
                </a:solidFill>
                <a:latin typeface="Times New Roman" panose="02020603050405020304" pitchFamily="18" charset="0"/>
              </a:rPr>
              <a:t>    （2）原子轨道用</a:t>
            </a:r>
            <a:r>
              <a:rPr lang="en-US" altLang="zh-CN" sz="2800" b="1" dirty="0">
                <a:solidFill>
                  <a:srgbClr val="000000"/>
                </a:solidFill>
                <a:latin typeface="Times New Roman" panose="02020603050405020304" pitchFamily="18" charset="0"/>
              </a:rPr>
              <a:t>s、p、d</a:t>
            </a:r>
            <a:r>
              <a:rPr lang="zh-CN" altLang="en-US" sz="2800" b="1" dirty="0">
                <a:solidFill>
                  <a:srgbClr val="000000"/>
                </a:solidFill>
                <a:latin typeface="Times New Roman" panose="02020603050405020304" pitchFamily="18" charset="0"/>
              </a:rPr>
              <a:t>等表示，而分子轨道则用</a:t>
            </a:r>
            <a:r>
              <a:rPr lang="en-US" altLang="zh-CN" sz="2800" b="1" dirty="0">
                <a:solidFill>
                  <a:srgbClr val="000000"/>
                </a:solidFill>
                <a:latin typeface="Times New Roman" panose="02020603050405020304" pitchFamily="18" charset="0"/>
              </a:rPr>
              <a:t>σ、σ*、π、π*</a:t>
            </a:r>
            <a:r>
              <a:rPr lang="zh-CN" altLang="en-US" sz="2800" b="1" dirty="0">
                <a:solidFill>
                  <a:srgbClr val="000000"/>
                </a:solidFill>
                <a:latin typeface="Times New Roman" panose="02020603050405020304" pitchFamily="18" charset="0"/>
              </a:rPr>
              <a:t>等表示。</a:t>
            </a:r>
            <a:endParaRPr lang="zh-CN" altLang="en-US" sz="2800" b="1" dirty="0">
              <a:solidFill>
                <a:srgbClr val="000000"/>
              </a:solidFill>
              <a:latin typeface="Times New Roman" panose="02020603050405020304" pitchFamily="18" charset="0"/>
            </a:endParaRPr>
          </a:p>
        </p:txBody>
      </p:sp>
      <p:sp>
        <p:nvSpPr>
          <p:cNvPr id="145413" name="直接连接符 11269"/>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145414" name="矩形 11270"/>
          <p:cNvSpPr/>
          <p:nvPr/>
        </p:nvSpPr>
        <p:spPr>
          <a:xfrm>
            <a:off x="827088" y="333375"/>
            <a:ext cx="7772400" cy="703263"/>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10.2  </a:t>
            </a:r>
            <a:r>
              <a:rPr lang="zh-CN" altLang="en-US" sz="3600" b="1" dirty="0">
                <a:solidFill>
                  <a:schemeClr val="tx2"/>
                </a:solidFill>
                <a:latin typeface="Times New Roman" panose="02020603050405020304" pitchFamily="18" charset="0"/>
                <a:ea typeface="黑体" panose="02010609060101010101" pitchFamily="49" charset="-122"/>
              </a:rPr>
              <a:t>共价键理论</a:t>
            </a:r>
            <a:endParaRPr lang="en-US" altLang="zh-CN" sz="3600" b="1" dirty="0">
              <a:solidFill>
                <a:schemeClr val="tx2"/>
              </a:solidFill>
              <a:latin typeface="Times New Roman" panose="02020603050405020304" pitchFamily="18" charset="0"/>
              <a:ea typeface="黑体" panose="02010609060101010101" pitchFamily="49"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1000"/>
                                  </p:stCondLst>
                                  <p:childTnLst>
                                    <p:set>
                                      <p:cBhvr>
                                        <p:cTn id="6" dur="1" fill="hold">
                                          <p:stCondLst>
                                            <p:cond delay="499"/>
                                          </p:stCondLst>
                                        </p:cTn>
                                        <p:tgtEl>
                                          <p:spTgt spid="11266">
                                            <p:txEl>
                                              <p:charRg st="0" end="14"/>
                                            </p:txEl>
                                          </p:spTgt>
                                        </p:tgtEl>
                                        <p:attrNameLst>
                                          <p:attrName>style.visibility</p:attrName>
                                        </p:attrNameLst>
                                      </p:cBhvr>
                                      <p:to>
                                        <p:strVal val="visible"/>
                                      </p:to>
                                    </p:set>
                                    <p:anim calcmode="lin" valueType="num">
                                      <p:cBhvr>
                                        <p:cTn id="7" dur="1" fill="hold"/>
                                        <p:tgtEl>
                                          <p:spTgt spid="11266">
                                            <p:txEl>
                                              <p:charRg st="0" end="14"/>
                                            </p:txEl>
                                          </p:spTgt>
                                        </p:tgtEl>
                                      </p:cBhvr>
                                    </p:anim>
                                  </p:childTnLst>
                                </p:cTn>
                              </p:par>
                            </p:childTnLst>
                          </p:cTn>
                        </p:par>
                        <p:par>
                          <p:cTn id="8" fill="hold">
                            <p:stCondLst>
                              <p:cond delay="1500"/>
                            </p:stCondLst>
                            <p:childTnLst>
                              <p:par>
                                <p:cTn id="9" presetID="23" presetClass="entr" presetSubtype="288" fill="hold" grpId="0" nodeType="afterEffect">
                                  <p:stCondLst>
                                    <p:cond delay="1000"/>
                                  </p:stCondLst>
                                  <p:childTnLst>
                                    <p:set>
                                      <p:cBhvr>
                                        <p:cTn id="10" dur="1" fill="hold">
                                          <p:stCondLst>
                                            <p:cond delay="0"/>
                                          </p:stCondLst>
                                        </p:cTn>
                                        <p:tgtEl>
                                          <p:spTgt spid="11267">
                                            <p:txEl>
                                              <p:charRg st="0" end="63"/>
                                            </p:txEl>
                                          </p:spTgt>
                                        </p:tgtEl>
                                        <p:attrNameLst>
                                          <p:attrName>style.visibility</p:attrName>
                                        </p:attrNameLst>
                                      </p:cBhvr>
                                      <p:to>
                                        <p:strVal val="visible"/>
                                      </p:to>
                                    </p:set>
                                    <p:anim calcmode="lin" valueType="num">
                                      <p:cBhvr>
                                        <p:cTn id="11" dur="500" fill="hold"/>
                                        <p:tgtEl>
                                          <p:spTgt spid="11267">
                                            <p:txEl>
                                              <p:charRg st="0" end="63"/>
                                            </p:txEl>
                                          </p:spTgt>
                                        </p:tgtEl>
                                        <p:attrNameLst>
                                          <p:attrName>ppt_w</p:attrName>
                                        </p:attrNameLst>
                                      </p:cBhvr>
                                      <p:tavLst>
                                        <p:tav tm="0">
                                          <p:val>
                                            <p:strVal val="4/3*#ppt_w"/>
                                          </p:val>
                                        </p:tav>
                                        <p:tav tm="100000">
                                          <p:val>
                                            <p:strVal val="#ppt_w"/>
                                          </p:val>
                                        </p:tav>
                                      </p:tavLst>
                                    </p:anim>
                                    <p:anim calcmode="lin" valueType="num">
                                      <p:cBhvr>
                                        <p:cTn id="12" dur="500" fill="hold"/>
                                        <p:tgtEl>
                                          <p:spTgt spid="11267">
                                            <p:txEl>
                                              <p:charRg st="0" end="63"/>
                                            </p:txEl>
                                          </p:spTgt>
                                        </p:tgtEl>
                                        <p:attrNameLst>
                                          <p:attrName>ppt_h</p:attrName>
                                        </p:attrNameLst>
                                      </p:cBhvr>
                                      <p:tavLst>
                                        <p:tav tm="0">
                                          <p:val>
                                            <p:strVal val="4/3*#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269">
                                            <p:txEl>
                                              <p:charRg st="0" end="62"/>
                                            </p:txEl>
                                          </p:spTgt>
                                        </p:tgtEl>
                                        <p:attrNameLst>
                                          <p:attrName>style.visibility</p:attrName>
                                        </p:attrNameLst>
                                      </p:cBhvr>
                                      <p:to>
                                        <p:strVal val="visible"/>
                                      </p:to>
                                    </p:set>
                                    <p:animEffect transition="in" filter="wipe(left)">
                                      <p:cBhvr>
                                        <p:cTn id="17" dur="500"/>
                                        <p:tgtEl>
                                          <p:spTgt spid="11269">
                                            <p:txEl>
                                              <p:charRg st="0" end="6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269">
                                            <p:txEl>
                                              <p:charRg st="62" end="104"/>
                                            </p:txEl>
                                          </p:spTgt>
                                        </p:tgtEl>
                                        <p:attrNameLst>
                                          <p:attrName>style.visibility</p:attrName>
                                        </p:attrNameLst>
                                      </p:cBhvr>
                                      <p:to>
                                        <p:strVal val="visible"/>
                                      </p:to>
                                    </p:set>
                                    <p:animEffect transition="in" filter="wipe(left)">
                                      <p:cBhvr>
                                        <p:cTn id="22" dur="500"/>
                                        <p:tgtEl>
                                          <p:spTgt spid="11269">
                                            <p:txEl>
                                              <p:charRg st="62" end="10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dvAuto="1000" build="p"/>
      <p:bldP spid="11267" grpId="0" advAuto="1000" build="p"/>
      <p:bldP spid="11269"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73059" name="内容占位符 173058"/>
          <p:cNvSpPr>
            <a:spLocks noGrp="1" noRot="1"/>
          </p:cNvSpPr>
          <p:nvPr>
            <p:ph idx="1"/>
          </p:nvPr>
        </p:nvSpPr>
        <p:spPr>
          <a:xfrm>
            <a:off x="539750" y="1916113"/>
            <a:ext cx="8064500" cy="3200400"/>
          </a:xfrm>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20000"/>
              </a:spcBef>
              <a:spcAft>
                <a:spcPct val="0"/>
              </a:spcAft>
              <a:buClr>
                <a:schemeClr val="hlink"/>
              </a:buClr>
              <a:buSzPct val="70000"/>
              <a:buFont typeface="Wingdings" panose="05000000000000000000" pitchFamily="2" charset="2"/>
              <a:buNone/>
              <a:defRPr/>
            </a:pPr>
            <a:r>
              <a:rPr kumimoji="0" lang="zh-CN" altLang="en-US" sz="2800" b="1" i="0" u="none" strike="noStrike" kern="1200" cap="none" spc="0" normalizeH="0" baseline="0" noProof="1">
                <a:ln>
                  <a:noFill/>
                </a:ln>
                <a:solidFill>
                  <a:srgbClr val="000000"/>
                </a:solidFill>
                <a:effectLst/>
                <a:uLnTx/>
                <a:uFillTx/>
                <a:latin typeface="+mn-lt"/>
                <a:ea typeface="+mn-ea"/>
                <a:cs typeface="+mn-cs"/>
              </a:rPr>
              <a:t>2.分子轨道由能量相近的不同原子的原子轨道</a:t>
            </a:r>
            <a:r>
              <a:rPr kumimoji="0" lang="zh-CN" altLang="en-US" sz="2800" b="1" i="0" u="sng" strike="noStrike" kern="1200" cap="none" spc="0" normalizeH="0" baseline="0" noProof="1">
                <a:ln>
                  <a:noFill/>
                </a:ln>
                <a:solidFill>
                  <a:srgbClr val="000000"/>
                </a:solidFill>
                <a:effectLst>
                  <a:outerShdw blurRad="38100" dist="38100" dir="2700000">
                    <a:srgbClr val="FFFFFF"/>
                  </a:outerShdw>
                </a:effectLst>
                <a:uLnTx/>
                <a:uFillTx/>
                <a:latin typeface="+mn-lt"/>
                <a:ea typeface="+mn-ea"/>
                <a:cs typeface="+mn-cs"/>
              </a:rPr>
              <a:t>线性组合</a:t>
            </a:r>
            <a:r>
              <a:rPr kumimoji="0" lang="zh-CN" altLang="en-US" sz="2800" b="1" i="0" u="none" strike="noStrike" kern="1200" cap="none" spc="0" normalizeH="0" baseline="0" noProof="1">
                <a:ln>
                  <a:noFill/>
                </a:ln>
                <a:solidFill>
                  <a:srgbClr val="000000"/>
                </a:solidFill>
                <a:effectLst/>
                <a:uLnTx/>
                <a:uFillTx/>
                <a:latin typeface="+mn-lt"/>
                <a:ea typeface="+mn-ea"/>
                <a:cs typeface="+mn-cs"/>
              </a:rPr>
              <a:t>(即成键)而成。组合后，轨道数目不变，其中一半能量较原轨道低，称</a:t>
            </a:r>
            <a:r>
              <a:rPr kumimoji="0" lang="zh-CN" altLang="en-US" sz="2800" b="1" i="0" u="sng" strike="noStrike" kern="1200" cap="none" spc="0" normalizeH="0" baseline="0" noProof="1">
                <a:ln>
                  <a:noFill/>
                </a:ln>
                <a:solidFill>
                  <a:srgbClr val="000000"/>
                </a:solidFill>
                <a:effectLst>
                  <a:outerShdw blurRad="38100" dist="38100" dir="2700000">
                    <a:srgbClr val="FFFFFF"/>
                  </a:outerShdw>
                </a:effectLst>
                <a:uLnTx/>
                <a:uFillTx/>
                <a:latin typeface="+mn-lt"/>
                <a:ea typeface="+mn-ea"/>
                <a:cs typeface="+mn-cs"/>
              </a:rPr>
              <a:t>成键轨道</a:t>
            </a:r>
            <a:r>
              <a:rPr kumimoji="0" lang="zh-CN" altLang="en-US" sz="2800" b="1" i="0" u="none" strike="noStrike" kern="1200" cap="none" spc="0" normalizeH="0" baseline="0" noProof="1">
                <a:ln>
                  <a:noFill/>
                </a:ln>
                <a:solidFill>
                  <a:srgbClr val="000000"/>
                </a:solidFill>
                <a:effectLst/>
                <a:uLnTx/>
                <a:uFillTx/>
                <a:latin typeface="+mn-lt"/>
                <a:ea typeface="+mn-ea"/>
                <a:cs typeface="+mn-cs"/>
              </a:rPr>
              <a:t>；另一半能量较原轨道高，称</a:t>
            </a:r>
            <a:r>
              <a:rPr kumimoji="0" lang="zh-CN" altLang="en-US" sz="2800" b="1" i="0" u="sng" strike="noStrike" kern="1200" cap="none" spc="0" normalizeH="0" baseline="0" noProof="1">
                <a:ln>
                  <a:noFill/>
                </a:ln>
                <a:solidFill>
                  <a:srgbClr val="000000"/>
                </a:solidFill>
                <a:effectLst>
                  <a:outerShdw blurRad="38100" dist="38100" dir="2700000">
                    <a:srgbClr val="FFFFFF"/>
                  </a:outerShdw>
                </a:effectLst>
                <a:uLnTx/>
                <a:uFillTx/>
                <a:latin typeface="+mn-lt"/>
                <a:ea typeface="+mn-ea"/>
                <a:cs typeface="+mn-cs"/>
              </a:rPr>
              <a:t>反键轨道。</a:t>
            </a:r>
            <a:r>
              <a:rPr kumimoji="0" lang="zh-CN" altLang="en-US" sz="2800" b="1" i="0" u="none" strike="noStrike" kern="1200" cap="none" spc="0" normalizeH="0" baseline="0" noProof="1">
                <a:ln>
                  <a:noFill/>
                </a:ln>
                <a:solidFill>
                  <a:srgbClr val="000000"/>
                </a:solidFill>
                <a:effectLst/>
                <a:uLnTx/>
                <a:uFillTx/>
                <a:latin typeface="+mn-lt"/>
                <a:ea typeface="+mn-ea"/>
                <a:cs typeface="+mn-cs"/>
              </a:rPr>
              <a:t>(以*标记)</a:t>
            </a:r>
            <a:endParaRPr kumimoji="0" lang="zh-CN" altLang="en-US" sz="2800" b="1" i="0" u="none" strike="noStrike" kern="1200" cap="none" spc="0" normalizeH="0" baseline="0" noProof="1">
              <a:ln>
                <a:noFill/>
              </a:ln>
              <a:solidFill>
                <a:srgbClr val="000000"/>
              </a:solidFill>
              <a:effectLst/>
              <a:uLnTx/>
              <a:uFillTx/>
              <a:latin typeface="+mn-lt"/>
              <a:ea typeface="+mn-ea"/>
              <a:cs typeface="+mn-cs"/>
            </a:endParaRPr>
          </a:p>
        </p:txBody>
      </p:sp>
      <p:sp>
        <p:nvSpPr>
          <p:cNvPr id="147459" name="标题 173062"/>
          <p:cNvSpPr>
            <a:spLocks noGrp="1" noRot="1"/>
          </p:cNvSpPr>
          <p:nvPr>
            <p:ph type="title"/>
          </p:nvPr>
        </p:nvSpPr>
        <p:spPr>
          <a:xfrm>
            <a:off x="755650" y="1268413"/>
            <a:ext cx="7772400" cy="574675"/>
          </a:xfrm>
        </p:spPr>
        <p:txBody>
          <a:bodyPr vert="horz" wrap="square" lIns="91440" tIns="45720" rIns="91440" bIns="45720" anchor="ctr" anchorCtr="0"/>
          <a:p>
            <a:pPr algn="l" eaLnBrk="1" hangingPunct="1"/>
            <a:r>
              <a:rPr lang="zh-CN" altLang="en-US" sz="3200" b="1" dirty="0">
                <a:solidFill>
                  <a:schemeClr val="tx1"/>
                </a:solidFill>
                <a:latin typeface="Times New Roman" panose="02020603050405020304" pitchFamily="18" charset="0"/>
                <a:ea typeface="黑体" panose="02010609060101010101" pitchFamily="49" charset="-122"/>
              </a:rPr>
              <a:t>五、分子轨道理论（</a:t>
            </a:r>
            <a:r>
              <a:rPr lang="en-US" altLang="zh-CN" sz="3200" b="1" dirty="0">
                <a:solidFill>
                  <a:schemeClr val="tx1"/>
                </a:solidFill>
                <a:latin typeface="Times New Roman" panose="02020603050405020304" pitchFamily="18" charset="0"/>
                <a:ea typeface="黑体" panose="02010609060101010101" pitchFamily="49" charset="-122"/>
              </a:rPr>
              <a:t>MO</a:t>
            </a:r>
            <a:r>
              <a:rPr lang="zh-CN" altLang="en-US" sz="3200" b="1" dirty="0">
                <a:solidFill>
                  <a:schemeClr val="tx1"/>
                </a:solidFill>
                <a:latin typeface="Times New Roman" panose="02020603050405020304" pitchFamily="18" charset="0"/>
                <a:ea typeface="黑体" panose="02010609060101010101" pitchFamily="49" charset="-122"/>
              </a:rPr>
              <a:t>法）</a:t>
            </a:r>
            <a:endParaRPr lang="zh-CN" altLang="en-US" sz="3200" b="1" dirty="0">
              <a:solidFill>
                <a:schemeClr val="tx1"/>
              </a:solidFill>
              <a:latin typeface="Times New Roman" panose="02020603050405020304" pitchFamily="18" charset="0"/>
              <a:ea typeface="黑体" panose="02010609060101010101" pitchFamily="49" charset="-122"/>
            </a:endParaRPr>
          </a:p>
        </p:txBody>
      </p:sp>
      <p:sp>
        <p:nvSpPr>
          <p:cNvPr id="147460" name="直接连接符 173063"/>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147461" name="矩形 173064"/>
          <p:cNvSpPr/>
          <p:nvPr/>
        </p:nvSpPr>
        <p:spPr>
          <a:xfrm>
            <a:off x="827088" y="333375"/>
            <a:ext cx="7772400" cy="703263"/>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10.2  </a:t>
            </a:r>
            <a:r>
              <a:rPr lang="zh-CN" altLang="en-US" sz="3600" b="1" dirty="0">
                <a:solidFill>
                  <a:schemeClr val="tx2"/>
                </a:solidFill>
                <a:latin typeface="Times New Roman" panose="02020603050405020304" pitchFamily="18" charset="0"/>
                <a:ea typeface="黑体" panose="02010609060101010101" pitchFamily="49" charset="-122"/>
              </a:rPr>
              <a:t>共价键理论</a:t>
            </a:r>
            <a:endParaRPr lang="en-US" altLang="zh-CN" sz="3600" b="1" dirty="0">
              <a:solidFill>
                <a:schemeClr val="tx2"/>
              </a:solidFill>
              <a:latin typeface="Times New Roman" panose="02020603050405020304" pitchFamily="18" charset="0"/>
              <a:ea typeface="黑体" panose="02010609060101010101" pitchFamily="49" charset="-122"/>
            </a:endParaRPr>
          </a:p>
        </p:txBody>
      </p:sp>
      <p:graphicFrame>
        <p:nvGraphicFramePr>
          <p:cNvPr id="44051" name="对象 44050"/>
          <p:cNvGraphicFramePr/>
          <p:nvPr/>
        </p:nvGraphicFramePr>
        <p:xfrm>
          <a:off x="1214438" y="4314825"/>
          <a:ext cx="3352800" cy="719138"/>
        </p:xfrm>
        <a:graphic>
          <a:graphicData uri="http://schemas.openxmlformats.org/presentationml/2006/ole">
            <mc:AlternateContent xmlns:mc="http://schemas.openxmlformats.org/markup-compatibility/2006">
              <mc:Choice xmlns:v="urn:schemas-microsoft-com:vml" Requires="v">
                <p:oleObj spid="_x0000_s3143" name="" r:id="rId1" imgW="875665" imgH="190500" progId="Equation.DSMT4">
                  <p:embed/>
                </p:oleObj>
              </mc:Choice>
              <mc:Fallback>
                <p:oleObj name="" r:id="rId1" imgW="875665" imgH="190500" progId="Equation.DSMT4">
                  <p:embed/>
                  <p:pic>
                    <p:nvPicPr>
                      <p:cNvPr id="0" name="图片 3142"/>
                      <p:cNvPicPr/>
                      <p:nvPr/>
                    </p:nvPicPr>
                    <p:blipFill>
                      <a:blip r:embed="rId2"/>
                      <a:stretch>
                        <a:fillRect/>
                      </a:stretch>
                    </p:blipFill>
                    <p:spPr>
                      <a:xfrm>
                        <a:off x="1214438" y="4314825"/>
                        <a:ext cx="3352800" cy="719138"/>
                      </a:xfrm>
                      <a:prstGeom prst="rect">
                        <a:avLst/>
                      </a:prstGeom>
                      <a:noFill/>
                      <a:ln w="38100">
                        <a:noFill/>
                        <a:miter/>
                      </a:ln>
                    </p:spPr>
                  </p:pic>
                </p:oleObj>
              </mc:Fallback>
            </mc:AlternateContent>
          </a:graphicData>
        </a:graphic>
      </p:graphicFrame>
      <p:graphicFrame>
        <p:nvGraphicFramePr>
          <p:cNvPr id="44059" name="对象 44058"/>
          <p:cNvGraphicFramePr/>
          <p:nvPr/>
        </p:nvGraphicFramePr>
        <p:xfrm>
          <a:off x="1214438" y="5033963"/>
          <a:ext cx="3449637" cy="719137"/>
        </p:xfrm>
        <a:graphic>
          <a:graphicData uri="http://schemas.openxmlformats.org/presentationml/2006/ole">
            <mc:AlternateContent xmlns:mc="http://schemas.openxmlformats.org/markup-compatibility/2006">
              <mc:Choice xmlns:v="urn:schemas-microsoft-com:vml" Requires="v">
                <p:oleObj spid="_x0000_s3144" name="" r:id="rId3" imgW="901065" imgH="190500" progId="Equation.DSMT4">
                  <p:embed/>
                </p:oleObj>
              </mc:Choice>
              <mc:Fallback>
                <p:oleObj name="" r:id="rId3" imgW="901065" imgH="190500" progId="Equation.DSMT4">
                  <p:embed/>
                  <p:pic>
                    <p:nvPicPr>
                      <p:cNvPr id="0" name="图片 3143"/>
                      <p:cNvPicPr/>
                      <p:nvPr/>
                    </p:nvPicPr>
                    <p:blipFill>
                      <a:blip r:embed="rId4"/>
                      <a:stretch>
                        <a:fillRect/>
                      </a:stretch>
                    </p:blipFill>
                    <p:spPr>
                      <a:xfrm>
                        <a:off x="1214438" y="5033963"/>
                        <a:ext cx="3449637" cy="719137"/>
                      </a:xfrm>
                      <a:prstGeom prst="rect">
                        <a:avLst/>
                      </a:prstGeom>
                      <a:noFill/>
                      <a:ln w="38100">
                        <a:noFill/>
                        <a:miter/>
                      </a:ln>
                    </p:spPr>
                  </p:pic>
                </p:oleObj>
              </mc:Fallback>
            </mc:AlternateContent>
          </a:graphicData>
        </a:graphic>
      </p:graphicFrame>
      <p:graphicFrame>
        <p:nvGraphicFramePr>
          <p:cNvPr id="2" name="对象 1"/>
          <p:cNvGraphicFramePr/>
          <p:nvPr/>
        </p:nvGraphicFramePr>
        <p:xfrm>
          <a:off x="5219700" y="5300663"/>
          <a:ext cx="3365500" cy="1116012"/>
        </p:xfrm>
        <a:graphic>
          <a:graphicData uri="http://schemas.openxmlformats.org/presentationml/2006/ole">
            <mc:AlternateContent xmlns:mc="http://schemas.openxmlformats.org/markup-compatibility/2006">
              <mc:Choice xmlns:v="urn:schemas-microsoft-com:vml" Requires="v">
                <p:oleObj spid="_x0000_s3138" name="" r:id="rId5" imgW="1129665" imgH="393700" progId="Equation.DSMT4">
                  <p:embed/>
                </p:oleObj>
              </mc:Choice>
              <mc:Fallback>
                <p:oleObj name="" r:id="rId5" imgW="1129665" imgH="393700" progId="Equation.DSMT4">
                  <p:embed/>
                  <p:pic>
                    <p:nvPicPr>
                      <p:cNvPr id="0" name="图片 3137"/>
                      <p:cNvPicPr/>
                      <p:nvPr/>
                    </p:nvPicPr>
                    <p:blipFill>
                      <a:blip r:embed="rId6"/>
                      <a:stretch>
                        <a:fillRect/>
                      </a:stretch>
                    </p:blipFill>
                    <p:spPr>
                      <a:xfrm>
                        <a:off x="5219700" y="5300663"/>
                        <a:ext cx="3365500" cy="1116012"/>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051"/>
                                        </p:tgtEl>
                                        <p:attrNameLst>
                                          <p:attrName>style.visibility</p:attrName>
                                        </p:attrNameLst>
                                      </p:cBhvr>
                                      <p:to>
                                        <p:strVal val="visible"/>
                                      </p:to>
                                    </p:set>
                                    <p:animEffect transition="in" filter="wipe(left)">
                                      <p:cBhvr>
                                        <p:cTn id="7" dur="500"/>
                                        <p:tgtEl>
                                          <p:spTgt spid="440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059"/>
                                        </p:tgtEl>
                                        <p:attrNameLst>
                                          <p:attrName>style.visibility</p:attrName>
                                        </p:attrNameLst>
                                      </p:cBhvr>
                                      <p:to>
                                        <p:strVal val="visible"/>
                                      </p:to>
                                    </p:set>
                                    <p:animEffect transition="in" filter="wipe(left)">
                                      <p:cBhvr>
                                        <p:cTn id="12" dur="500"/>
                                        <p:tgtEl>
                                          <p:spTgt spid="440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49506" name="矩形 12292"/>
          <p:cNvSpPr>
            <a:spLocks noRot="1"/>
          </p:cNvSpPr>
          <p:nvPr/>
        </p:nvSpPr>
        <p:spPr>
          <a:xfrm>
            <a:off x="755650" y="1268413"/>
            <a:ext cx="7772400" cy="574675"/>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imes New Roman" panose="02020603050405020304" pitchFamily="18" charset="0"/>
                <a:ea typeface="黑体" panose="02010609060101010101" pitchFamily="49" charset="-122"/>
              </a:rPr>
              <a:t>五、分子轨道理论（</a:t>
            </a:r>
            <a:r>
              <a:rPr lang="en-US" altLang="zh-CN" b="1" dirty="0">
                <a:latin typeface="Times New Roman" panose="02020603050405020304" pitchFamily="18" charset="0"/>
                <a:ea typeface="黑体" panose="02010609060101010101" pitchFamily="49" charset="-122"/>
              </a:rPr>
              <a:t>MO</a:t>
            </a:r>
            <a:r>
              <a:rPr lang="zh-CN" altLang="en-US" b="1" dirty="0">
                <a:latin typeface="Times New Roman" panose="02020603050405020304" pitchFamily="18" charset="0"/>
                <a:ea typeface="黑体" panose="02010609060101010101" pitchFamily="49" charset="-122"/>
              </a:rPr>
              <a:t>法）</a:t>
            </a:r>
            <a:endParaRPr lang="zh-CN" altLang="en-US" b="1" dirty="0">
              <a:latin typeface="Times New Roman" panose="02020603050405020304" pitchFamily="18" charset="0"/>
              <a:ea typeface="黑体" panose="02010609060101010101" pitchFamily="49" charset="-122"/>
            </a:endParaRPr>
          </a:p>
        </p:txBody>
      </p:sp>
      <p:sp>
        <p:nvSpPr>
          <p:cNvPr id="149507" name="直接连接符 12293"/>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149508" name="矩形 12294"/>
          <p:cNvSpPr/>
          <p:nvPr/>
        </p:nvSpPr>
        <p:spPr>
          <a:xfrm>
            <a:off x="827088" y="333375"/>
            <a:ext cx="7772400" cy="703263"/>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10.2  </a:t>
            </a:r>
            <a:r>
              <a:rPr lang="zh-CN" altLang="en-US" sz="3600" b="1" dirty="0">
                <a:solidFill>
                  <a:schemeClr val="tx2"/>
                </a:solidFill>
                <a:latin typeface="Times New Roman" panose="02020603050405020304" pitchFamily="18" charset="0"/>
                <a:ea typeface="黑体" panose="02010609060101010101" pitchFamily="49" charset="-122"/>
              </a:rPr>
              <a:t>共价键理论</a:t>
            </a:r>
            <a:endParaRPr lang="en-US" altLang="zh-CN" sz="3600" b="1" dirty="0">
              <a:solidFill>
                <a:schemeClr val="tx2"/>
              </a:solidFill>
              <a:latin typeface="Times New Roman" panose="02020603050405020304" pitchFamily="18" charset="0"/>
              <a:ea typeface="黑体" panose="02010609060101010101" pitchFamily="49" charset="-122"/>
            </a:endParaRPr>
          </a:p>
        </p:txBody>
      </p:sp>
      <p:sp>
        <p:nvSpPr>
          <p:cNvPr id="45062" name="矩形 45061"/>
          <p:cNvSpPr/>
          <p:nvPr/>
        </p:nvSpPr>
        <p:spPr>
          <a:xfrm>
            <a:off x="755650" y="1917700"/>
            <a:ext cx="744855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2060"/>
                </a:solidFill>
                <a:latin typeface="Times New Roman" panose="02020603050405020304" pitchFamily="18" charset="0"/>
              </a:rPr>
              <a:t>         3. </a:t>
            </a:r>
            <a:r>
              <a:rPr lang="zh-CN" altLang="en-US" dirty="0">
                <a:solidFill>
                  <a:srgbClr val="002060"/>
                </a:solidFill>
                <a:latin typeface="Times New Roman" panose="02020603050405020304" pitchFamily="18" charset="0"/>
              </a:rPr>
              <a:t>原子轨道组合方式不同，将分子轨道分为</a:t>
            </a:r>
            <a:r>
              <a:rPr lang="en-US" altLang="zh-CN" b="1" i="1" dirty="0">
                <a:solidFill>
                  <a:srgbClr val="002060"/>
                </a:solidFill>
                <a:latin typeface="Times New Roman" panose="02020603050405020304" pitchFamily="18" charset="0"/>
              </a:rPr>
              <a:t>σ</a:t>
            </a:r>
            <a:r>
              <a:rPr lang="zh-CN" altLang="en-US" dirty="0">
                <a:solidFill>
                  <a:srgbClr val="002060"/>
                </a:solidFill>
                <a:latin typeface="Times New Roman" panose="02020603050405020304" pitchFamily="18" charset="0"/>
              </a:rPr>
              <a:t>轨道与</a:t>
            </a:r>
            <a:r>
              <a:rPr lang="en-US" altLang="zh-CN" b="1" i="1" dirty="0">
                <a:solidFill>
                  <a:srgbClr val="002060"/>
                </a:solidFill>
                <a:latin typeface="Times New Roman" panose="02020603050405020304" pitchFamily="18" charset="0"/>
              </a:rPr>
              <a:t>π</a:t>
            </a:r>
            <a:r>
              <a:rPr lang="zh-CN" altLang="en-US" dirty="0">
                <a:solidFill>
                  <a:srgbClr val="002060"/>
                </a:solidFill>
                <a:latin typeface="Times New Roman" panose="02020603050405020304" pitchFamily="18" charset="0"/>
              </a:rPr>
              <a:t>轨道。</a:t>
            </a:r>
            <a:endParaRPr lang="zh-CN" altLang="en-US" b="1" i="1" dirty="0">
              <a:solidFill>
                <a:srgbClr val="002060"/>
              </a:solidFill>
              <a:latin typeface="Times New Roman" panose="02020603050405020304" pitchFamily="18" charset="0"/>
            </a:endParaRPr>
          </a:p>
        </p:txBody>
      </p:sp>
      <p:grpSp>
        <p:nvGrpSpPr>
          <p:cNvPr id="45063" name="组合 45062"/>
          <p:cNvGrpSpPr/>
          <p:nvPr/>
        </p:nvGrpSpPr>
        <p:grpSpPr>
          <a:xfrm>
            <a:off x="1547813" y="3052763"/>
            <a:ext cx="6819900" cy="609600"/>
            <a:chOff x="1176" y="960"/>
            <a:chExt cx="4296" cy="384"/>
          </a:xfrm>
        </p:grpSpPr>
        <p:sp>
          <p:nvSpPr>
            <p:cNvPr id="149520" name="矩形 45063"/>
            <p:cNvSpPr/>
            <p:nvPr/>
          </p:nvSpPr>
          <p:spPr>
            <a:xfrm>
              <a:off x="1176" y="960"/>
              <a:ext cx="429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2060"/>
                  </a:solidFill>
                  <a:latin typeface="Times New Roman" panose="02020603050405020304" pitchFamily="18" charset="0"/>
                </a:rPr>
                <a:t> </a:t>
              </a:r>
              <a:r>
                <a:rPr lang="en-US" altLang="zh-CN" dirty="0">
                  <a:solidFill>
                    <a:srgbClr val="002060"/>
                  </a:solidFill>
                  <a:latin typeface="Times New Roman" panose="02020603050405020304" pitchFamily="18" charset="0"/>
                  <a:ea typeface="Times New Roman" panose="02020603050405020304" pitchFamily="18" charset="0"/>
                </a:rPr>
                <a:t>•</a:t>
              </a:r>
              <a:r>
                <a:rPr lang="en-US" altLang="zh-CN" dirty="0">
                  <a:solidFill>
                    <a:srgbClr val="002060"/>
                  </a:solidFill>
                  <a:latin typeface="Times New Roman" panose="02020603050405020304" pitchFamily="18" charset="0"/>
                </a:rPr>
                <a:t>  s</a:t>
              </a:r>
              <a:r>
                <a:rPr lang="zh-CN" altLang="en-US" dirty="0">
                  <a:solidFill>
                    <a:srgbClr val="002060"/>
                  </a:solidFill>
                  <a:latin typeface="Times New Roman" panose="02020603050405020304" pitchFamily="18" charset="0"/>
                </a:rPr>
                <a:t>轨道与</a:t>
              </a:r>
              <a:r>
                <a:rPr lang="en-US" altLang="zh-CN" dirty="0">
                  <a:solidFill>
                    <a:srgbClr val="002060"/>
                  </a:solidFill>
                  <a:latin typeface="Times New Roman" panose="02020603050405020304" pitchFamily="18" charset="0"/>
                </a:rPr>
                <a:t>s</a:t>
              </a:r>
              <a:r>
                <a:rPr lang="zh-CN" altLang="en-US" dirty="0">
                  <a:solidFill>
                    <a:srgbClr val="002060"/>
                  </a:solidFill>
                  <a:latin typeface="Times New Roman" panose="02020603050405020304" pitchFamily="18" charset="0"/>
                </a:rPr>
                <a:t>轨道线性组合成</a:t>
              </a:r>
              <a:r>
                <a:rPr lang="zh-CN" altLang="en-US" b="1" i="1" dirty="0">
                  <a:solidFill>
                    <a:srgbClr val="002060"/>
                  </a:solidFill>
                  <a:latin typeface="Times New Roman" panose="02020603050405020304" pitchFamily="18" charset="0"/>
                </a:rPr>
                <a:t>     </a:t>
              </a:r>
              <a:r>
                <a:rPr lang="zh-CN" altLang="en-US" dirty="0">
                  <a:solidFill>
                    <a:srgbClr val="002060"/>
                  </a:solidFill>
                  <a:latin typeface="Times New Roman" panose="02020603050405020304" pitchFamily="18" charset="0"/>
                </a:rPr>
                <a:t>和</a:t>
              </a:r>
              <a:r>
                <a:rPr lang="zh-CN" altLang="en-US" b="1" i="1" dirty="0">
                  <a:solidFill>
                    <a:srgbClr val="002060"/>
                  </a:solidFill>
                  <a:latin typeface="Times New Roman" panose="02020603050405020304" pitchFamily="18" charset="0"/>
                </a:rPr>
                <a:t>      </a:t>
              </a:r>
              <a:endParaRPr lang="zh-CN" altLang="en-US" b="1" i="1" dirty="0">
                <a:solidFill>
                  <a:srgbClr val="002060"/>
                </a:solidFill>
                <a:latin typeface="Times New Roman" panose="02020603050405020304" pitchFamily="18" charset="0"/>
              </a:endParaRPr>
            </a:p>
          </p:txBody>
        </p:sp>
        <p:graphicFrame>
          <p:nvGraphicFramePr>
            <p:cNvPr id="149521" name="对象 45064"/>
            <p:cNvGraphicFramePr/>
            <p:nvPr/>
          </p:nvGraphicFramePr>
          <p:xfrm>
            <a:off x="4320" y="996"/>
            <a:ext cx="301" cy="348"/>
          </p:xfrm>
          <a:graphic>
            <a:graphicData uri="http://schemas.openxmlformats.org/presentationml/2006/ole">
              <mc:AlternateContent xmlns:mc="http://schemas.openxmlformats.org/markup-compatibility/2006">
                <mc:Choice xmlns:v="urn:schemas-microsoft-com:vml" Requires="v">
                  <p:oleObj spid="_x0000_s3141" name="" r:id="rId1" imgW="165100" imgH="190500" progId="Equation.DSMT4">
                    <p:embed/>
                  </p:oleObj>
                </mc:Choice>
                <mc:Fallback>
                  <p:oleObj name="" r:id="rId1" imgW="165100" imgH="190500" progId="Equation.DSMT4">
                    <p:embed/>
                    <p:pic>
                      <p:nvPicPr>
                        <p:cNvPr id="0" name="图片 3140"/>
                        <p:cNvPicPr/>
                        <p:nvPr/>
                      </p:nvPicPr>
                      <p:blipFill>
                        <a:blip r:embed="rId2"/>
                        <a:stretch>
                          <a:fillRect/>
                        </a:stretch>
                      </p:blipFill>
                      <p:spPr>
                        <a:xfrm>
                          <a:off x="4320" y="996"/>
                          <a:ext cx="301" cy="348"/>
                        </a:xfrm>
                        <a:prstGeom prst="rect">
                          <a:avLst/>
                        </a:prstGeom>
                        <a:noFill/>
                        <a:ln w="38100">
                          <a:noFill/>
                          <a:miter/>
                        </a:ln>
                      </p:spPr>
                    </p:pic>
                  </p:oleObj>
                </mc:Fallback>
              </mc:AlternateContent>
            </a:graphicData>
          </a:graphic>
        </p:graphicFrame>
        <p:graphicFrame>
          <p:nvGraphicFramePr>
            <p:cNvPr id="149522" name="对象 45065"/>
            <p:cNvGraphicFramePr/>
            <p:nvPr/>
          </p:nvGraphicFramePr>
          <p:xfrm>
            <a:off x="4859" y="960"/>
            <a:ext cx="325" cy="371"/>
          </p:xfrm>
          <a:graphic>
            <a:graphicData uri="http://schemas.openxmlformats.org/presentationml/2006/ole">
              <mc:AlternateContent xmlns:mc="http://schemas.openxmlformats.org/markup-compatibility/2006">
                <mc:Choice xmlns:v="urn:schemas-microsoft-com:vml" Requires="v">
                  <p:oleObj spid="_x0000_s3140" name="" r:id="rId3" imgW="177800" imgH="202565" progId="Equation.DSMT4">
                    <p:embed/>
                  </p:oleObj>
                </mc:Choice>
                <mc:Fallback>
                  <p:oleObj name="" r:id="rId3" imgW="177800" imgH="202565" progId="Equation.DSMT4">
                    <p:embed/>
                    <p:pic>
                      <p:nvPicPr>
                        <p:cNvPr id="0" name="图片 3139"/>
                        <p:cNvPicPr/>
                        <p:nvPr/>
                      </p:nvPicPr>
                      <p:blipFill>
                        <a:blip r:embed="rId4"/>
                        <a:stretch>
                          <a:fillRect/>
                        </a:stretch>
                      </p:blipFill>
                      <p:spPr>
                        <a:xfrm>
                          <a:off x="4859" y="960"/>
                          <a:ext cx="325" cy="371"/>
                        </a:xfrm>
                        <a:prstGeom prst="rect">
                          <a:avLst/>
                        </a:prstGeom>
                        <a:noFill/>
                        <a:ln w="38100">
                          <a:noFill/>
                          <a:miter/>
                        </a:ln>
                      </p:spPr>
                    </p:pic>
                  </p:oleObj>
                </mc:Fallback>
              </mc:AlternateContent>
            </a:graphicData>
          </a:graphic>
        </p:graphicFrame>
      </p:grpSp>
      <p:grpSp>
        <p:nvGrpSpPr>
          <p:cNvPr id="45073" name="组合 45072"/>
          <p:cNvGrpSpPr/>
          <p:nvPr/>
        </p:nvGrpSpPr>
        <p:grpSpPr>
          <a:xfrm>
            <a:off x="539750" y="3641725"/>
            <a:ext cx="4392613" cy="3013075"/>
            <a:chOff x="720" y="1401"/>
            <a:chExt cx="2880" cy="1980"/>
          </a:xfrm>
        </p:grpSpPr>
        <p:sp>
          <p:nvSpPr>
            <p:cNvPr id="149518" name="文本框 45074"/>
            <p:cNvSpPr txBox="1"/>
            <p:nvPr/>
          </p:nvSpPr>
          <p:spPr>
            <a:xfrm>
              <a:off x="2828" y="1434"/>
              <a:ext cx="453" cy="464"/>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2000" b="1" dirty="0"/>
                <a:t>节面</a:t>
              </a:r>
              <a:endParaRPr lang="zh-CN" altLang="en-US" sz="2000" b="1" dirty="0"/>
            </a:p>
          </p:txBody>
        </p:sp>
        <p:pic>
          <p:nvPicPr>
            <p:cNvPr id="149519" name="图片 45073" descr="CI2D00047"/>
            <p:cNvPicPr>
              <a:picLocks noChangeAspect="1"/>
            </p:cNvPicPr>
            <p:nvPr/>
          </p:nvPicPr>
          <p:blipFill>
            <a:blip r:embed="rId5"/>
            <a:stretch>
              <a:fillRect/>
            </a:stretch>
          </p:blipFill>
          <p:spPr>
            <a:xfrm>
              <a:off x="720" y="1401"/>
              <a:ext cx="2880" cy="1980"/>
            </a:xfrm>
            <a:prstGeom prst="rect">
              <a:avLst/>
            </a:prstGeom>
            <a:noFill/>
            <a:ln w="9525">
              <a:noFill/>
            </a:ln>
          </p:spPr>
        </p:pic>
      </p:grpSp>
      <p:grpSp>
        <p:nvGrpSpPr>
          <p:cNvPr id="45067" name="组合 45066"/>
          <p:cNvGrpSpPr/>
          <p:nvPr/>
        </p:nvGrpSpPr>
        <p:grpSpPr>
          <a:xfrm>
            <a:off x="5613400" y="3860800"/>
            <a:ext cx="2590800" cy="2133600"/>
            <a:chOff x="3792" y="1488"/>
            <a:chExt cx="1632" cy="1344"/>
          </a:xfrm>
        </p:grpSpPr>
        <p:pic>
          <p:nvPicPr>
            <p:cNvPr id="149513" name="图片 45067" descr="s轨道与s轨道线性组合"/>
            <p:cNvPicPr>
              <a:picLocks noChangeAspect="1"/>
            </p:cNvPicPr>
            <p:nvPr/>
          </p:nvPicPr>
          <p:blipFill>
            <a:blip r:embed="rId6"/>
            <a:stretch>
              <a:fillRect/>
            </a:stretch>
          </p:blipFill>
          <p:spPr>
            <a:xfrm>
              <a:off x="3792" y="1824"/>
              <a:ext cx="1632" cy="1004"/>
            </a:xfrm>
            <a:prstGeom prst="rect">
              <a:avLst/>
            </a:prstGeom>
            <a:noFill/>
            <a:ln w="9525">
              <a:noFill/>
            </a:ln>
          </p:spPr>
        </p:pic>
        <p:graphicFrame>
          <p:nvGraphicFramePr>
            <p:cNvPr id="149514" name="对象 45068"/>
            <p:cNvGraphicFramePr/>
            <p:nvPr/>
          </p:nvGraphicFramePr>
          <p:xfrm>
            <a:off x="4499" y="2484"/>
            <a:ext cx="301" cy="348"/>
          </p:xfrm>
          <a:graphic>
            <a:graphicData uri="http://schemas.openxmlformats.org/presentationml/2006/ole">
              <mc:AlternateContent xmlns:mc="http://schemas.openxmlformats.org/markup-compatibility/2006">
                <mc:Choice xmlns:v="urn:schemas-microsoft-com:vml" Requires="v">
                  <p:oleObj spid="_x0000_s3139" name="" r:id="rId7" imgW="165100" imgH="190500" progId="Equation.DSMT4">
                    <p:embed/>
                  </p:oleObj>
                </mc:Choice>
                <mc:Fallback>
                  <p:oleObj name="" r:id="rId7" imgW="165100" imgH="190500" progId="Equation.DSMT4">
                    <p:embed/>
                    <p:pic>
                      <p:nvPicPr>
                        <p:cNvPr id="0" name="图片 3138"/>
                        <p:cNvPicPr/>
                        <p:nvPr/>
                      </p:nvPicPr>
                      <p:blipFill>
                        <a:blip r:embed="rId2"/>
                        <a:stretch>
                          <a:fillRect/>
                        </a:stretch>
                      </p:blipFill>
                      <p:spPr>
                        <a:xfrm>
                          <a:off x="4499" y="2484"/>
                          <a:ext cx="301" cy="348"/>
                        </a:xfrm>
                        <a:prstGeom prst="rect">
                          <a:avLst/>
                        </a:prstGeom>
                        <a:noFill/>
                        <a:ln w="38100">
                          <a:noFill/>
                          <a:miter/>
                        </a:ln>
                      </p:spPr>
                    </p:pic>
                  </p:oleObj>
                </mc:Fallback>
              </mc:AlternateContent>
            </a:graphicData>
          </a:graphic>
        </p:graphicFrame>
        <p:graphicFrame>
          <p:nvGraphicFramePr>
            <p:cNvPr id="149515" name="对象 45069"/>
            <p:cNvGraphicFramePr/>
            <p:nvPr/>
          </p:nvGraphicFramePr>
          <p:xfrm>
            <a:off x="4475" y="1488"/>
            <a:ext cx="325" cy="371"/>
          </p:xfrm>
          <a:graphic>
            <a:graphicData uri="http://schemas.openxmlformats.org/presentationml/2006/ole">
              <mc:AlternateContent xmlns:mc="http://schemas.openxmlformats.org/markup-compatibility/2006">
                <mc:Choice xmlns:v="urn:schemas-microsoft-com:vml" Requires="v">
                  <p:oleObj spid="_x0000_s3142" name="" r:id="rId8" imgW="177800" imgH="202565" progId="Equation.DSMT4">
                    <p:embed/>
                  </p:oleObj>
                </mc:Choice>
                <mc:Fallback>
                  <p:oleObj name="" r:id="rId8" imgW="177800" imgH="202565" progId="Equation.DSMT4">
                    <p:embed/>
                    <p:pic>
                      <p:nvPicPr>
                        <p:cNvPr id="0" name="图片 3141"/>
                        <p:cNvPicPr/>
                        <p:nvPr/>
                      </p:nvPicPr>
                      <p:blipFill>
                        <a:blip r:embed="rId4"/>
                        <a:stretch>
                          <a:fillRect/>
                        </a:stretch>
                      </p:blipFill>
                      <p:spPr>
                        <a:xfrm>
                          <a:off x="4475" y="1488"/>
                          <a:ext cx="325" cy="371"/>
                        </a:xfrm>
                        <a:prstGeom prst="rect">
                          <a:avLst/>
                        </a:prstGeom>
                        <a:noFill/>
                        <a:ln w="38100">
                          <a:noFill/>
                          <a:miter/>
                        </a:ln>
                      </p:spPr>
                    </p:pic>
                  </p:oleObj>
                </mc:Fallback>
              </mc:AlternateContent>
            </a:graphicData>
          </a:graphic>
        </p:graphicFrame>
        <p:sp>
          <p:nvSpPr>
            <p:cNvPr id="149516" name="矩形 45070"/>
            <p:cNvSpPr/>
            <p:nvPr/>
          </p:nvSpPr>
          <p:spPr>
            <a:xfrm>
              <a:off x="3848" y="2323"/>
              <a:ext cx="216"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dirty="0">
                  <a:latin typeface="Times New Roman" panose="02020603050405020304" pitchFamily="18" charset="0"/>
                </a:rPr>
                <a:t>s</a:t>
              </a:r>
              <a:endParaRPr lang="en-US" altLang="zh-CN" dirty="0">
                <a:latin typeface="Times New Roman" panose="02020603050405020304" pitchFamily="18" charset="0"/>
                <a:ea typeface="Times New Roman" panose="02020603050405020304" pitchFamily="18" charset="0"/>
              </a:endParaRPr>
            </a:p>
          </p:txBody>
        </p:sp>
        <p:sp>
          <p:nvSpPr>
            <p:cNvPr id="149517" name="矩形 45071"/>
            <p:cNvSpPr/>
            <p:nvPr/>
          </p:nvSpPr>
          <p:spPr>
            <a:xfrm>
              <a:off x="5144" y="2323"/>
              <a:ext cx="216"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dirty="0">
                  <a:latin typeface="Times New Roman" panose="02020603050405020304" pitchFamily="18" charset="0"/>
                </a:rPr>
                <a:t>s</a:t>
              </a:r>
              <a:endParaRPr lang="en-US" altLang="zh-CN" dirty="0">
                <a:latin typeface="Times New Roman" panose="02020603050405020304" pitchFamily="18" charset="0"/>
                <a:ea typeface="Times New Roman" panose="02020603050405020304" pitchFamily="18" charset="0"/>
              </a:endParaRPr>
            </a:p>
          </p:txBody>
        </p:sp>
      </p:gr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62"/>
                                        </p:tgtEl>
                                        <p:attrNameLst>
                                          <p:attrName>style.visibility</p:attrName>
                                        </p:attrNameLst>
                                      </p:cBhvr>
                                      <p:to>
                                        <p:strVal val="visible"/>
                                      </p:to>
                                    </p:set>
                                    <p:animEffect transition="in" filter="wipe(left)">
                                      <p:cBhvr>
                                        <p:cTn id="7" dur="500"/>
                                        <p:tgtEl>
                                          <p:spTgt spid="450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063"/>
                                        </p:tgtEl>
                                        <p:attrNameLst>
                                          <p:attrName>style.visibility</p:attrName>
                                        </p:attrNameLst>
                                      </p:cBhvr>
                                      <p:to>
                                        <p:strVal val="visible"/>
                                      </p:to>
                                    </p:set>
                                    <p:animEffect transition="in" filter="wipe(left)">
                                      <p:cBhvr>
                                        <p:cTn id="12" dur="500"/>
                                        <p:tgtEl>
                                          <p:spTgt spid="450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073"/>
                                        </p:tgtEl>
                                        <p:attrNameLst>
                                          <p:attrName>style.visibility</p:attrName>
                                        </p:attrNameLst>
                                      </p:cBhvr>
                                      <p:to>
                                        <p:strVal val="visible"/>
                                      </p:to>
                                    </p:set>
                                    <p:animEffect transition="in" filter="wipe(left)">
                                      <p:cBhvr>
                                        <p:cTn id="17" dur="2000"/>
                                        <p:tgtEl>
                                          <p:spTgt spid="450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5067"/>
                                        </p:tgtEl>
                                        <p:attrNameLst>
                                          <p:attrName>style.visibility</p:attrName>
                                        </p:attrNameLst>
                                      </p:cBhvr>
                                      <p:to>
                                        <p:strVal val="visible"/>
                                      </p:to>
                                    </p:set>
                                    <p:animEffect transition="in" filter="wipe(left)">
                                      <p:cBhvr>
                                        <p:cTn id="22" dur="500"/>
                                        <p:tgtEl>
                                          <p:spTgt spid="45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8" name="矩形 124937"/>
          <p:cNvSpPr/>
          <p:nvPr/>
        </p:nvSpPr>
        <p:spPr>
          <a:xfrm>
            <a:off x="828675" y="520700"/>
            <a:ext cx="7345363"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2060"/>
                </a:solidFill>
                <a:latin typeface="Times New Roman" panose="02020603050405020304" pitchFamily="18" charset="0"/>
              </a:rPr>
              <a:t> </a:t>
            </a:r>
            <a:r>
              <a:rPr lang="en-US" altLang="zh-CN" dirty="0">
                <a:solidFill>
                  <a:srgbClr val="002060"/>
                </a:solidFill>
                <a:latin typeface="Times New Roman" panose="02020603050405020304" pitchFamily="18" charset="0"/>
                <a:ea typeface="Times New Roman" panose="02020603050405020304" pitchFamily="18" charset="0"/>
              </a:rPr>
              <a:t>•</a:t>
            </a:r>
            <a:r>
              <a:rPr lang="en-US" altLang="zh-CN" dirty="0">
                <a:solidFill>
                  <a:srgbClr val="002060"/>
                </a:solidFill>
                <a:latin typeface="Times New Roman" panose="02020603050405020304" pitchFamily="18" charset="0"/>
              </a:rPr>
              <a:t>  p</a:t>
            </a:r>
            <a:r>
              <a:rPr lang="zh-CN" altLang="en-US" dirty="0">
                <a:solidFill>
                  <a:srgbClr val="002060"/>
                </a:solidFill>
                <a:latin typeface="Times New Roman" panose="02020603050405020304" pitchFamily="18" charset="0"/>
              </a:rPr>
              <a:t>轨道与</a:t>
            </a:r>
            <a:r>
              <a:rPr lang="en-US" altLang="zh-CN" dirty="0">
                <a:solidFill>
                  <a:srgbClr val="002060"/>
                </a:solidFill>
                <a:latin typeface="Times New Roman" panose="02020603050405020304" pitchFamily="18" charset="0"/>
              </a:rPr>
              <a:t>p</a:t>
            </a:r>
            <a:r>
              <a:rPr lang="zh-CN" altLang="en-US" dirty="0">
                <a:solidFill>
                  <a:srgbClr val="002060"/>
                </a:solidFill>
                <a:latin typeface="Times New Roman" panose="02020603050405020304" pitchFamily="18" charset="0"/>
              </a:rPr>
              <a:t>轨道的线性组合。</a:t>
            </a:r>
            <a:r>
              <a:rPr lang="zh-CN" altLang="en-US" b="1" i="1" dirty="0">
                <a:solidFill>
                  <a:srgbClr val="002060"/>
                </a:solidFill>
                <a:latin typeface="Times New Roman" panose="02020603050405020304" pitchFamily="18" charset="0"/>
              </a:rPr>
              <a:t>      </a:t>
            </a:r>
            <a:endParaRPr lang="zh-CN" altLang="en-US" b="1" i="1" dirty="0">
              <a:solidFill>
                <a:srgbClr val="002060"/>
              </a:solidFill>
              <a:latin typeface="Times New Roman" panose="02020603050405020304" pitchFamily="18" charset="0"/>
            </a:endParaRPr>
          </a:p>
        </p:txBody>
      </p:sp>
      <p:sp>
        <p:nvSpPr>
          <p:cNvPr id="124939" name="矩形 124938"/>
          <p:cNvSpPr/>
          <p:nvPr/>
        </p:nvSpPr>
        <p:spPr>
          <a:xfrm>
            <a:off x="396875" y="1130300"/>
            <a:ext cx="7797800" cy="7302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30000"/>
              </a:lnSpc>
              <a:spcBef>
                <a:spcPct val="0"/>
              </a:spcBef>
              <a:buClrTx/>
              <a:buSzTx/>
              <a:buFontTx/>
              <a:buNone/>
            </a:pPr>
            <a:r>
              <a:rPr lang="en-US" altLang="zh-CN" dirty="0">
                <a:solidFill>
                  <a:srgbClr val="002060"/>
                </a:solidFill>
                <a:latin typeface="Times New Roman" panose="02020603050405020304" pitchFamily="18" charset="0"/>
              </a:rPr>
              <a:t>       </a:t>
            </a:r>
            <a:r>
              <a:rPr lang="zh-CN" altLang="en-US" b="1" i="1" dirty="0">
                <a:solidFill>
                  <a:srgbClr val="002060"/>
                </a:solidFill>
                <a:latin typeface="Times New Roman" panose="02020603050405020304" pitchFamily="18" charset="0"/>
              </a:rPr>
              <a:t> </a:t>
            </a:r>
            <a:r>
              <a:rPr lang="zh-CN" altLang="en-US" dirty="0">
                <a:solidFill>
                  <a:srgbClr val="0000FF"/>
                </a:solidFill>
                <a:latin typeface="Times New Roman" panose="02020603050405020304" pitchFamily="18" charset="0"/>
              </a:rPr>
              <a:t>“头碰头”：</a:t>
            </a:r>
            <a:r>
              <a:rPr lang="zh-CN" altLang="en-US" b="1" i="1" dirty="0">
                <a:solidFill>
                  <a:srgbClr val="002060"/>
                </a:solidFill>
                <a:latin typeface="Times New Roman" panose="02020603050405020304" pitchFamily="18" charset="0"/>
              </a:rPr>
              <a:t>     </a:t>
            </a:r>
            <a:endParaRPr lang="zh-CN" altLang="en-US" b="1" i="1" dirty="0">
              <a:solidFill>
                <a:srgbClr val="002060"/>
              </a:solidFill>
              <a:latin typeface="Times New Roman" panose="02020603050405020304" pitchFamily="18" charset="0"/>
            </a:endParaRPr>
          </a:p>
        </p:txBody>
      </p:sp>
      <p:grpSp>
        <p:nvGrpSpPr>
          <p:cNvPr id="151556" name="组合 6"/>
          <p:cNvGrpSpPr/>
          <p:nvPr/>
        </p:nvGrpSpPr>
        <p:grpSpPr>
          <a:xfrm>
            <a:off x="898525" y="1931988"/>
            <a:ext cx="7435850" cy="4346575"/>
            <a:chOff x="850" y="2225"/>
            <a:chExt cx="12928" cy="8610"/>
          </a:xfrm>
        </p:grpSpPr>
        <p:grpSp>
          <p:nvGrpSpPr>
            <p:cNvPr id="151557" name="组合 77826"/>
            <p:cNvGrpSpPr/>
            <p:nvPr/>
          </p:nvGrpSpPr>
          <p:grpSpPr>
            <a:xfrm>
              <a:off x="12953" y="2568"/>
              <a:ext cx="825" cy="5895"/>
              <a:chOff x="5181" y="1027"/>
              <a:chExt cx="330" cy="2358"/>
            </a:xfrm>
          </p:grpSpPr>
          <p:sp>
            <p:nvSpPr>
              <p:cNvPr id="151605" name="直接连接符 77827"/>
              <p:cNvSpPr/>
              <p:nvPr/>
            </p:nvSpPr>
            <p:spPr>
              <a:xfrm flipV="1">
                <a:off x="5193" y="1027"/>
                <a:ext cx="0" cy="2358"/>
              </a:xfrm>
              <a:prstGeom prst="line">
                <a:avLst/>
              </a:prstGeom>
              <a:ln w="76200" cap="flat" cmpd="tri">
                <a:solidFill>
                  <a:srgbClr val="0000CC"/>
                </a:solidFill>
                <a:prstDash val="solid"/>
                <a:headEnd type="none" w="med" len="med"/>
                <a:tailEnd type="triangle" w="med" len="med"/>
              </a:ln>
            </p:spPr>
          </p:sp>
          <p:sp>
            <p:nvSpPr>
              <p:cNvPr id="151606" name="文本框 77828"/>
              <p:cNvSpPr txBox="1"/>
              <p:nvPr/>
            </p:nvSpPr>
            <p:spPr>
              <a:xfrm>
                <a:off x="5181" y="1933"/>
                <a:ext cx="330" cy="658"/>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solidFill>
                      <a:srgbClr val="0000CC"/>
                    </a:solidFill>
                    <a:latin typeface="Times New Roman" panose="02020603050405020304" pitchFamily="18" charset="0"/>
                    <a:ea typeface="黑体" panose="02010609060101010101" pitchFamily="49" charset="-122"/>
                  </a:rPr>
                  <a:t>能量</a:t>
                </a:r>
                <a:endParaRPr lang="zh-CN" altLang="en-US" sz="2400" dirty="0">
                  <a:solidFill>
                    <a:srgbClr val="0000CC"/>
                  </a:solidFill>
                  <a:latin typeface="Times New Roman" panose="02020603050405020304" pitchFamily="18" charset="0"/>
                  <a:ea typeface="黑体" panose="02010609060101010101" pitchFamily="49" charset="-122"/>
                </a:endParaRPr>
              </a:p>
            </p:txBody>
          </p:sp>
        </p:grpSp>
        <p:grpSp>
          <p:nvGrpSpPr>
            <p:cNvPr id="151558" name="组合 77829"/>
            <p:cNvGrpSpPr/>
            <p:nvPr/>
          </p:nvGrpSpPr>
          <p:grpSpPr>
            <a:xfrm>
              <a:off x="850" y="2225"/>
              <a:ext cx="12020" cy="8610"/>
              <a:chOff x="431" y="527"/>
              <a:chExt cx="4808" cy="3444"/>
            </a:xfrm>
          </p:grpSpPr>
          <p:pic>
            <p:nvPicPr>
              <p:cNvPr id="151559" name="图片 77830" descr="未标题-3 拷贝"/>
              <p:cNvPicPr>
                <a:picLocks noChangeAspect="1"/>
              </p:cNvPicPr>
              <p:nvPr/>
            </p:nvPicPr>
            <p:blipFill>
              <a:blip r:embed="rId1"/>
              <a:stretch>
                <a:fillRect/>
              </a:stretch>
            </p:blipFill>
            <p:spPr>
              <a:xfrm>
                <a:off x="1339" y="1562"/>
                <a:ext cx="635" cy="726"/>
              </a:xfrm>
              <a:prstGeom prst="rect">
                <a:avLst/>
              </a:prstGeom>
              <a:noFill/>
              <a:ln w="9525">
                <a:noFill/>
              </a:ln>
            </p:spPr>
          </p:pic>
          <p:pic>
            <p:nvPicPr>
              <p:cNvPr id="151560" name="图片 77831" descr="未标题-3 拷贝"/>
              <p:cNvPicPr>
                <a:picLocks noChangeAspect="1"/>
              </p:cNvPicPr>
              <p:nvPr/>
            </p:nvPicPr>
            <p:blipFill>
              <a:blip r:embed="rId2"/>
              <a:stretch>
                <a:fillRect/>
              </a:stretch>
            </p:blipFill>
            <p:spPr>
              <a:xfrm>
                <a:off x="1792" y="1562"/>
                <a:ext cx="635" cy="726"/>
              </a:xfrm>
              <a:prstGeom prst="rect">
                <a:avLst/>
              </a:prstGeom>
              <a:noFill/>
              <a:ln w="9525">
                <a:noFill/>
              </a:ln>
            </p:spPr>
          </p:pic>
          <p:pic>
            <p:nvPicPr>
              <p:cNvPr id="151561" name="图片 77832" descr="未标题-3 拷贝"/>
              <p:cNvPicPr>
                <a:picLocks noChangeAspect="1"/>
              </p:cNvPicPr>
              <p:nvPr/>
            </p:nvPicPr>
            <p:blipFill>
              <a:blip r:embed="rId1"/>
              <a:stretch>
                <a:fillRect/>
              </a:stretch>
            </p:blipFill>
            <p:spPr>
              <a:xfrm>
                <a:off x="431" y="1562"/>
                <a:ext cx="635" cy="726"/>
              </a:xfrm>
              <a:prstGeom prst="rect">
                <a:avLst/>
              </a:prstGeom>
              <a:noFill/>
              <a:ln w="9525">
                <a:noFill/>
              </a:ln>
            </p:spPr>
          </p:pic>
          <p:pic>
            <p:nvPicPr>
              <p:cNvPr id="151562" name="图片 77833" descr="未标题-3 拷贝"/>
              <p:cNvPicPr>
                <a:picLocks noChangeAspect="1"/>
              </p:cNvPicPr>
              <p:nvPr/>
            </p:nvPicPr>
            <p:blipFill>
              <a:blip r:embed="rId2"/>
              <a:stretch>
                <a:fillRect/>
              </a:stretch>
            </p:blipFill>
            <p:spPr>
              <a:xfrm>
                <a:off x="884" y="1562"/>
                <a:ext cx="635" cy="726"/>
              </a:xfrm>
              <a:prstGeom prst="rect">
                <a:avLst/>
              </a:prstGeom>
              <a:noFill/>
              <a:ln w="9525">
                <a:noFill/>
              </a:ln>
            </p:spPr>
          </p:pic>
          <p:pic>
            <p:nvPicPr>
              <p:cNvPr id="151563" name="图片 77834" descr="未标题-1 拷贝"/>
              <p:cNvPicPr>
                <a:picLocks noChangeAspect="1"/>
              </p:cNvPicPr>
              <p:nvPr/>
            </p:nvPicPr>
            <p:blipFill>
              <a:blip r:embed="rId3"/>
              <a:stretch>
                <a:fillRect/>
              </a:stretch>
            </p:blipFill>
            <p:spPr>
              <a:xfrm>
                <a:off x="2972" y="573"/>
                <a:ext cx="816" cy="816"/>
              </a:xfrm>
              <a:prstGeom prst="rect">
                <a:avLst/>
              </a:prstGeom>
              <a:noFill/>
              <a:ln w="9525">
                <a:noFill/>
              </a:ln>
            </p:spPr>
          </p:pic>
          <p:pic>
            <p:nvPicPr>
              <p:cNvPr id="151564" name="图片 77835" descr="未标题-1 拷贝"/>
              <p:cNvPicPr>
                <a:picLocks noChangeAspect="1"/>
              </p:cNvPicPr>
              <p:nvPr/>
            </p:nvPicPr>
            <p:blipFill>
              <a:blip r:embed="rId4"/>
              <a:stretch>
                <a:fillRect/>
              </a:stretch>
            </p:blipFill>
            <p:spPr>
              <a:xfrm>
                <a:off x="4150" y="572"/>
                <a:ext cx="817" cy="817"/>
              </a:xfrm>
              <a:prstGeom prst="rect">
                <a:avLst/>
              </a:prstGeom>
              <a:noFill/>
              <a:ln w="9525">
                <a:noFill/>
              </a:ln>
            </p:spPr>
          </p:pic>
          <p:pic>
            <p:nvPicPr>
              <p:cNvPr id="151565" name="图片 77836" descr="未标题-2 拷贝"/>
              <p:cNvPicPr>
                <a:picLocks noChangeAspect="1"/>
              </p:cNvPicPr>
              <p:nvPr/>
            </p:nvPicPr>
            <p:blipFill>
              <a:blip r:embed="rId5"/>
              <a:stretch>
                <a:fillRect/>
              </a:stretch>
            </p:blipFill>
            <p:spPr>
              <a:xfrm>
                <a:off x="3663" y="527"/>
                <a:ext cx="306" cy="953"/>
              </a:xfrm>
              <a:prstGeom prst="rect">
                <a:avLst/>
              </a:prstGeom>
              <a:noFill/>
              <a:ln w="9525">
                <a:noFill/>
              </a:ln>
            </p:spPr>
          </p:pic>
          <p:pic>
            <p:nvPicPr>
              <p:cNvPr id="151566" name="图片 77837" descr="未标题-2 拷贝"/>
              <p:cNvPicPr>
                <a:picLocks noChangeAspect="1"/>
              </p:cNvPicPr>
              <p:nvPr/>
            </p:nvPicPr>
            <p:blipFill>
              <a:blip r:embed="rId6"/>
              <a:stretch>
                <a:fillRect/>
              </a:stretch>
            </p:blipFill>
            <p:spPr>
              <a:xfrm>
                <a:off x="3969" y="527"/>
                <a:ext cx="306" cy="953"/>
              </a:xfrm>
              <a:prstGeom prst="rect">
                <a:avLst/>
              </a:prstGeom>
              <a:noFill/>
              <a:ln w="9525">
                <a:noFill/>
              </a:ln>
            </p:spPr>
          </p:pic>
          <p:pic>
            <p:nvPicPr>
              <p:cNvPr id="151567" name="图片 77838" descr="未标题-1 拷贝"/>
              <p:cNvPicPr>
                <a:picLocks noChangeAspect="1"/>
              </p:cNvPicPr>
              <p:nvPr/>
            </p:nvPicPr>
            <p:blipFill>
              <a:blip r:embed="rId7"/>
              <a:stretch>
                <a:fillRect/>
              </a:stretch>
            </p:blipFill>
            <p:spPr>
              <a:xfrm>
                <a:off x="3515" y="2115"/>
                <a:ext cx="1134" cy="1082"/>
              </a:xfrm>
              <a:prstGeom prst="rect">
                <a:avLst/>
              </a:prstGeom>
              <a:noFill/>
              <a:ln w="9525">
                <a:noFill/>
              </a:ln>
            </p:spPr>
          </p:pic>
          <p:pic>
            <p:nvPicPr>
              <p:cNvPr id="151568" name="图片 77839" descr="未标题-1 拷贝"/>
              <p:cNvPicPr>
                <a:picLocks noChangeAspect="1"/>
              </p:cNvPicPr>
              <p:nvPr/>
            </p:nvPicPr>
            <p:blipFill>
              <a:blip r:embed="rId7"/>
              <a:stretch>
                <a:fillRect/>
              </a:stretch>
            </p:blipFill>
            <p:spPr>
              <a:xfrm>
                <a:off x="2926" y="2342"/>
                <a:ext cx="771" cy="736"/>
              </a:xfrm>
              <a:prstGeom prst="rect">
                <a:avLst/>
              </a:prstGeom>
              <a:noFill/>
              <a:ln w="9525">
                <a:noFill/>
              </a:ln>
            </p:spPr>
          </p:pic>
          <p:pic>
            <p:nvPicPr>
              <p:cNvPr id="151569" name="图片 77840" descr="未标题-1 拷贝"/>
              <p:cNvPicPr>
                <a:picLocks noChangeAspect="1"/>
              </p:cNvPicPr>
              <p:nvPr/>
            </p:nvPicPr>
            <p:blipFill>
              <a:blip r:embed="rId8"/>
              <a:stretch>
                <a:fillRect/>
              </a:stretch>
            </p:blipFill>
            <p:spPr>
              <a:xfrm>
                <a:off x="4468" y="2342"/>
                <a:ext cx="771" cy="736"/>
              </a:xfrm>
              <a:prstGeom prst="rect">
                <a:avLst/>
              </a:prstGeom>
              <a:noFill/>
              <a:ln w="9525">
                <a:noFill/>
              </a:ln>
            </p:spPr>
          </p:pic>
          <p:sp>
            <p:nvSpPr>
              <p:cNvPr id="151570" name="椭圆 77841"/>
              <p:cNvSpPr/>
              <p:nvPr/>
            </p:nvSpPr>
            <p:spPr>
              <a:xfrm>
                <a:off x="3589" y="2687"/>
                <a:ext cx="63" cy="63"/>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1571" name="椭圆 77842"/>
              <p:cNvSpPr/>
              <p:nvPr/>
            </p:nvSpPr>
            <p:spPr>
              <a:xfrm>
                <a:off x="4514" y="2687"/>
                <a:ext cx="63" cy="63"/>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1572" name="文本框 77843"/>
              <p:cNvSpPr txBox="1"/>
              <p:nvPr/>
            </p:nvSpPr>
            <p:spPr>
              <a:xfrm>
                <a:off x="3477" y="2428"/>
                <a:ext cx="22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A</a:t>
                </a:r>
                <a:endParaRPr lang="en-US" altLang="zh-CN" sz="2400" b="1" dirty="0">
                  <a:solidFill>
                    <a:srgbClr val="0000FF"/>
                  </a:solidFill>
                  <a:latin typeface="Times New Roman" panose="02020603050405020304" pitchFamily="18" charset="0"/>
                  <a:ea typeface="黑体" panose="02010609060101010101" pitchFamily="49" charset="-122"/>
                </a:endParaRPr>
              </a:p>
            </p:txBody>
          </p:sp>
          <p:sp>
            <p:nvSpPr>
              <p:cNvPr id="151573" name="文本框 77844"/>
              <p:cNvSpPr txBox="1"/>
              <p:nvPr/>
            </p:nvSpPr>
            <p:spPr>
              <a:xfrm>
                <a:off x="4474" y="2428"/>
                <a:ext cx="22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B</a:t>
                </a:r>
                <a:endParaRPr lang="en-US" altLang="zh-CN" sz="2400" b="1" dirty="0">
                  <a:solidFill>
                    <a:srgbClr val="0000FF"/>
                  </a:solidFill>
                  <a:latin typeface="Times New Roman" panose="02020603050405020304" pitchFamily="18" charset="0"/>
                  <a:ea typeface="黑体" panose="02010609060101010101" pitchFamily="49" charset="-122"/>
                </a:endParaRPr>
              </a:p>
            </p:txBody>
          </p:sp>
          <p:sp>
            <p:nvSpPr>
              <p:cNvPr id="151574" name="文本框 77845"/>
              <p:cNvSpPr txBox="1"/>
              <p:nvPr/>
            </p:nvSpPr>
            <p:spPr>
              <a:xfrm>
                <a:off x="3969" y="2695"/>
                <a:ext cx="242" cy="41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51575" name="文本框 77846"/>
              <p:cNvSpPr txBox="1"/>
              <p:nvPr/>
            </p:nvSpPr>
            <p:spPr>
              <a:xfrm>
                <a:off x="3223" y="2659"/>
                <a:ext cx="191" cy="41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51576" name="文本框 77847"/>
              <p:cNvSpPr txBox="1"/>
              <p:nvPr/>
            </p:nvSpPr>
            <p:spPr>
              <a:xfrm>
                <a:off x="4776" y="2650"/>
                <a:ext cx="191" cy="41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51577" name="直接连接符 77848"/>
              <p:cNvSpPr/>
              <p:nvPr/>
            </p:nvSpPr>
            <p:spPr>
              <a:xfrm>
                <a:off x="3973" y="528"/>
                <a:ext cx="0" cy="998"/>
              </a:xfrm>
              <a:prstGeom prst="line">
                <a:avLst/>
              </a:prstGeom>
              <a:ln w="38100" cap="flat" cmpd="sng">
                <a:solidFill>
                  <a:srgbClr val="0000FF"/>
                </a:solidFill>
                <a:prstDash val="dash"/>
                <a:headEnd type="none" w="med" len="med"/>
                <a:tailEnd type="none" w="med" len="med"/>
              </a:ln>
            </p:spPr>
          </p:sp>
          <p:sp>
            <p:nvSpPr>
              <p:cNvPr id="151578" name="文本框 77849"/>
              <p:cNvSpPr txBox="1"/>
              <p:nvPr/>
            </p:nvSpPr>
            <p:spPr>
              <a:xfrm>
                <a:off x="3792" y="1476"/>
                <a:ext cx="406"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solidFill>
                      <a:srgbClr val="0000FF"/>
                    </a:solidFill>
                    <a:latin typeface="Times New Roman" panose="02020603050405020304" pitchFamily="18" charset="0"/>
                    <a:ea typeface="黑体" panose="02010609060101010101" pitchFamily="49" charset="-122"/>
                  </a:rPr>
                  <a:t>节面</a:t>
                </a:r>
                <a:endParaRPr lang="zh-CN" altLang="en-US" sz="2400" b="1" dirty="0">
                  <a:solidFill>
                    <a:srgbClr val="0000FF"/>
                  </a:solidFill>
                  <a:latin typeface="Times New Roman" panose="02020603050405020304" pitchFamily="18" charset="0"/>
                  <a:ea typeface="黑体" panose="02010609060101010101" pitchFamily="49" charset="-122"/>
                </a:endParaRPr>
              </a:p>
            </p:txBody>
          </p:sp>
          <p:sp>
            <p:nvSpPr>
              <p:cNvPr id="151579" name="文本框 77850"/>
              <p:cNvSpPr txBox="1"/>
              <p:nvPr/>
            </p:nvSpPr>
            <p:spPr>
              <a:xfrm>
                <a:off x="3698" y="845"/>
                <a:ext cx="207" cy="31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151580" name="文本框 77851"/>
              <p:cNvSpPr txBox="1"/>
              <p:nvPr/>
            </p:nvSpPr>
            <p:spPr>
              <a:xfrm>
                <a:off x="3334" y="790"/>
                <a:ext cx="191" cy="41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51581" name="文本框 77852"/>
              <p:cNvSpPr txBox="1"/>
              <p:nvPr/>
            </p:nvSpPr>
            <p:spPr>
              <a:xfrm>
                <a:off x="4059" y="845"/>
                <a:ext cx="207" cy="31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151582" name="文本框 77853"/>
              <p:cNvSpPr txBox="1"/>
              <p:nvPr/>
            </p:nvSpPr>
            <p:spPr>
              <a:xfrm>
                <a:off x="4422" y="799"/>
                <a:ext cx="191" cy="41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51583" name="文本框 77854"/>
              <p:cNvSpPr txBox="1"/>
              <p:nvPr/>
            </p:nvSpPr>
            <p:spPr>
              <a:xfrm>
                <a:off x="1565" y="1734"/>
                <a:ext cx="191" cy="41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51584" name="文本框 77855"/>
              <p:cNvSpPr txBox="1"/>
              <p:nvPr/>
            </p:nvSpPr>
            <p:spPr>
              <a:xfrm>
                <a:off x="1973" y="1789"/>
                <a:ext cx="207" cy="31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151585" name="文本框 77856"/>
              <p:cNvSpPr txBox="1"/>
              <p:nvPr/>
            </p:nvSpPr>
            <p:spPr>
              <a:xfrm>
                <a:off x="1066" y="1789"/>
                <a:ext cx="207" cy="316"/>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151586" name="文本框 77857"/>
              <p:cNvSpPr txBox="1"/>
              <p:nvPr/>
            </p:nvSpPr>
            <p:spPr>
              <a:xfrm>
                <a:off x="658" y="1734"/>
                <a:ext cx="191" cy="41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51587" name="椭圆 77858"/>
              <p:cNvSpPr/>
              <p:nvPr/>
            </p:nvSpPr>
            <p:spPr>
              <a:xfrm>
                <a:off x="942" y="1882"/>
                <a:ext cx="63" cy="63"/>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1588" name="文本框 77859"/>
              <p:cNvSpPr txBox="1"/>
              <p:nvPr/>
            </p:nvSpPr>
            <p:spPr>
              <a:xfrm>
                <a:off x="863" y="1607"/>
                <a:ext cx="22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A</a:t>
                </a:r>
                <a:endParaRPr lang="en-US" altLang="zh-CN" sz="2400" b="1" dirty="0">
                  <a:solidFill>
                    <a:srgbClr val="0000FF"/>
                  </a:solidFill>
                  <a:latin typeface="Times New Roman" panose="02020603050405020304" pitchFamily="18" charset="0"/>
                  <a:ea typeface="黑体" panose="02010609060101010101" pitchFamily="49" charset="-122"/>
                </a:endParaRPr>
              </a:p>
            </p:txBody>
          </p:sp>
          <p:sp>
            <p:nvSpPr>
              <p:cNvPr id="151589" name="椭圆 77860"/>
              <p:cNvSpPr/>
              <p:nvPr/>
            </p:nvSpPr>
            <p:spPr>
              <a:xfrm>
                <a:off x="1852" y="1900"/>
                <a:ext cx="63" cy="63"/>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1590" name="文本框 77861"/>
              <p:cNvSpPr txBox="1"/>
              <p:nvPr/>
            </p:nvSpPr>
            <p:spPr>
              <a:xfrm>
                <a:off x="1799" y="1607"/>
                <a:ext cx="22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B</a:t>
                </a:r>
                <a:endParaRPr lang="en-US" altLang="zh-CN" sz="2400" b="1" dirty="0">
                  <a:solidFill>
                    <a:srgbClr val="0000FF"/>
                  </a:solidFill>
                  <a:latin typeface="Times New Roman" panose="02020603050405020304" pitchFamily="18" charset="0"/>
                  <a:ea typeface="黑体" panose="02010609060101010101" pitchFamily="49" charset="-122"/>
                </a:endParaRPr>
              </a:p>
            </p:txBody>
          </p:sp>
          <p:sp>
            <p:nvSpPr>
              <p:cNvPr id="151591" name="文本框 77862"/>
              <p:cNvSpPr txBox="1"/>
              <p:nvPr/>
            </p:nvSpPr>
            <p:spPr>
              <a:xfrm>
                <a:off x="658" y="2317"/>
                <a:ext cx="62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2p</a:t>
                </a:r>
                <a:r>
                  <a:rPr lang="en-US" altLang="zh-CN" sz="2400" i="1" baseline="-25000" dirty="0">
                    <a:latin typeface="Times New Roman" panose="02020603050405020304" pitchFamily="18" charset="0"/>
                  </a:rPr>
                  <a:t>x</a:t>
                </a:r>
                <a:r>
                  <a:rPr lang="en-US" altLang="zh-CN" sz="2400" dirty="0">
                    <a:latin typeface="Times New Roman" panose="02020603050405020304" pitchFamily="18" charset="0"/>
                  </a:rPr>
                  <a:t>,A</a:t>
                </a:r>
                <a:endParaRPr lang="en-US" altLang="zh-CN" sz="2400" dirty="0">
                  <a:latin typeface="Times New Roman" panose="02020603050405020304" pitchFamily="18" charset="0"/>
                </a:endParaRPr>
              </a:p>
            </p:txBody>
          </p:sp>
          <p:sp>
            <p:nvSpPr>
              <p:cNvPr id="151592" name="文本框 77863"/>
              <p:cNvSpPr txBox="1"/>
              <p:nvPr/>
            </p:nvSpPr>
            <p:spPr>
              <a:xfrm>
                <a:off x="1621" y="2317"/>
                <a:ext cx="62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2p</a:t>
                </a:r>
                <a:r>
                  <a:rPr lang="en-US" altLang="zh-CN" sz="2400" i="1" baseline="-25000" dirty="0">
                    <a:latin typeface="Times New Roman" panose="02020603050405020304" pitchFamily="18" charset="0"/>
                  </a:rPr>
                  <a:t>x</a:t>
                </a:r>
                <a:r>
                  <a:rPr lang="en-US" altLang="zh-CN" sz="2400" dirty="0">
                    <a:latin typeface="Times New Roman" panose="02020603050405020304" pitchFamily="18" charset="0"/>
                  </a:rPr>
                  <a:t>,B</a:t>
                </a:r>
                <a:endParaRPr lang="en-US" altLang="zh-CN" sz="2400" dirty="0">
                  <a:latin typeface="Times New Roman" panose="02020603050405020304" pitchFamily="18" charset="0"/>
                </a:endParaRPr>
              </a:p>
            </p:txBody>
          </p:sp>
          <p:sp>
            <p:nvSpPr>
              <p:cNvPr id="151593" name="文本框 77864"/>
              <p:cNvSpPr txBox="1"/>
              <p:nvPr/>
            </p:nvSpPr>
            <p:spPr>
              <a:xfrm>
                <a:off x="567" y="2831"/>
                <a:ext cx="1606" cy="414"/>
              </a:xfrm>
              <a:prstGeom prst="rect">
                <a:avLst/>
              </a:prstGeom>
              <a:gradFill rotWithShape="1">
                <a:gsLst>
                  <a:gs pos="0">
                    <a:srgbClr val="FFFFFF"/>
                  </a:gs>
                  <a:gs pos="50000">
                    <a:srgbClr val="DCD9A2"/>
                  </a:gs>
                  <a:gs pos="100000">
                    <a:srgbClr val="FFFFFF"/>
                  </a:gs>
                </a:gsLst>
                <a:lin ang="0" scaled="1"/>
                <a:tileRect/>
              </a:gra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2800" b="1" dirty="0">
                    <a:latin typeface="Times New Roman" panose="02020603050405020304" pitchFamily="18" charset="0"/>
                    <a:ea typeface="黑体" panose="02010609060101010101" pitchFamily="49" charset="-122"/>
                  </a:rPr>
                  <a:t>原子轨道</a:t>
                </a:r>
                <a:endParaRPr lang="zh-CN" altLang="en-US" sz="2800" b="1" dirty="0">
                  <a:latin typeface="Times New Roman" panose="02020603050405020304" pitchFamily="18" charset="0"/>
                  <a:ea typeface="黑体" panose="02010609060101010101" pitchFamily="49" charset="-122"/>
                </a:endParaRPr>
              </a:p>
            </p:txBody>
          </p:sp>
          <p:sp>
            <p:nvSpPr>
              <p:cNvPr id="151594" name="文本框 77865"/>
              <p:cNvSpPr txBox="1"/>
              <p:nvPr/>
            </p:nvSpPr>
            <p:spPr>
              <a:xfrm>
                <a:off x="3243" y="3557"/>
                <a:ext cx="1769" cy="414"/>
              </a:xfrm>
              <a:prstGeom prst="rect">
                <a:avLst/>
              </a:prstGeom>
              <a:gradFill rotWithShape="1">
                <a:gsLst>
                  <a:gs pos="0">
                    <a:srgbClr val="FFFFFF"/>
                  </a:gs>
                  <a:gs pos="50000">
                    <a:srgbClr val="DCD9A2"/>
                  </a:gs>
                  <a:gs pos="100000">
                    <a:srgbClr val="FFFFFF"/>
                  </a:gs>
                </a:gsLst>
                <a:lin ang="0" scaled="1"/>
                <a:tileRect/>
              </a:gra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2800" b="1" dirty="0">
                    <a:latin typeface="Times New Roman" panose="02020603050405020304" pitchFamily="18" charset="0"/>
                    <a:ea typeface="黑体" panose="02010609060101010101" pitchFamily="49" charset="-122"/>
                  </a:rPr>
                  <a:t>分子轨道</a:t>
                </a:r>
                <a:endParaRPr lang="zh-CN" altLang="en-US" sz="2800" b="1" dirty="0">
                  <a:latin typeface="Times New Roman" panose="02020603050405020304" pitchFamily="18" charset="0"/>
                  <a:ea typeface="黑体" panose="02010609060101010101" pitchFamily="49" charset="-122"/>
                </a:endParaRPr>
              </a:p>
            </p:txBody>
          </p:sp>
          <p:graphicFrame>
            <p:nvGraphicFramePr>
              <p:cNvPr id="151595" name="对象 77866"/>
              <p:cNvGraphicFramePr/>
              <p:nvPr/>
            </p:nvGraphicFramePr>
            <p:xfrm>
              <a:off x="3624" y="1707"/>
              <a:ext cx="481" cy="418"/>
            </p:xfrm>
            <a:graphic>
              <a:graphicData uri="http://schemas.openxmlformats.org/presentationml/2006/ole">
                <mc:AlternateContent xmlns:mc="http://schemas.openxmlformats.org/markup-compatibility/2006">
                  <mc:Choice xmlns:v="urn:schemas-microsoft-com:vml" Requires="v">
                    <p:oleObj spid="_x0000_s3145" name="" r:id="rId9" imgW="292100" imgH="254000" progId="Equation.3">
                      <p:embed/>
                    </p:oleObj>
                  </mc:Choice>
                  <mc:Fallback>
                    <p:oleObj name="" r:id="rId9" imgW="292100" imgH="254000" progId="Equation.3">
                      <p:embed/>
                      <p:pic>
                        <p:nvPicPr>
                          <p:cNvPr id="0" name="图片 3144"/>
                          <p:cNvPicPr/>
                          <p:nvPr/>
                        </p:nvPicPr>
                        <p:blipFill>
                          <a:blip r:embed="rId10"/>
                          <a:stretch>
                            <a:fillRect/>
                          </a:stretch>
                        </p:blipFill>
                        <p:spPr>
                          <a:xfrm>
                            <a:off x="3624" y="1707"/>
                            <a:ext cx="481" cy="418"/>
                          </a:xfrm>
                          <a:prstGeom prst="rect">
                            <a:avLst/>
                          </a:prstGeom>
                          <a:noFill/>
                          <a:ln w="38100">
                            <a:noFill/>
                            <a:miter/>
                          </a:ln>
                        </p:spPr>
                      </p:pic>
                    </p:oleObj>
                  </mc:Fallback>
                </mc:AlternateContent>
              </a:graphicData>
            </a:graphic>
          </p:graphicFrame>
          <p:sp>
            <p:nvSpPr>
              <p:cNvPr id="151596" name="文本框 77867"/>
              <p:cNvSpPr txBox="1"/>
              <p:nvPr/>
            </p:nvSpPr>
            <p:spPr>
              <a:xfrm>
                <a:off x="4014" y="1771"/>
                <a:ext cx="62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b="1" dirty="0">
                    <a:latin typeface="Times New Roman" panose="02020603050405020304" pitchFamily="18" charset="0"/>
                    <a:ea typeface="黑体" panose="02010609060101010101" pitchFamily="49" charset="-122"/>
                  </a:rPr>
                  <a:t>反键</a:t>
                </a:r>
                <a:endParaRPr lang="zh-CN" altLang="en-US" sz="2400" b="1" dirty="0">
                  <a:latin typeface="Times New Roman" panose="02020603050405020304" pitchFamily="18" charset="0"/>
                  <a:ea typeface="黑体" panose="02010609060101010101" pitchFamily="49" charset="-122"/>
                </a:endParaRPr>
              </a:p>
            </p:txBody>
          </p:sp>
          <p:graphicFrame>
            <p:nvGraphicFramePr>
              <p:cNvPr id="151597" name="对象 77868"/>
              <p:cNvGraphicFramePr/>
              <p:nvPr/>
            </p:nvGraphicFramePr>
            <p:xfrm>
              <a:off x="3593" y="3067"/>
              <a:ext cx="481" cy="418"/>
            </p:xfrm>
            <a:graphic>
              <a:graphicData uri="http://schemas.openxmlformats.org/presentationml/2006/ole">
                <mc:AlternateContent xmlns:mc="http://schemas.openxmlformats.org/markup-compatibility/2006">
                  <mc:Choice xmlns:v="urn:schemas-microsoft-com:vml" Requires="v">
                    <p:oleObj spid="_x0000_s3146" name="" r:id="rId11" imgW="292100" imgH="254000" progId="Equation.3">
                      <p:embed/>
                    </p:oleObj>
                  </mc:Choice>
                  <mc:Fallback>
                    <p:oleObj name="" r:id="rId11" imgW="292100" imgH="254000" progId="Equation.3">
                      <p:embed/>
                      <p:pic>
                        <p:nvPicPr>
                          <p:cNvPr id="0" name="图片 3145"/>
                          <p:cNvPicPr/>
                          <p:nvPr/>
                        </p:nvPicPr>
                        <p:blipFill>
                          <a:blip r:embed="rId12"/>
                          <a:stretch>
                            <a:fillRect/>
                          </a:stretch>
                        </p:blipFill>
                        <p:spPr>
                          <a:xfrm>
                            <a:off x="3593" y="3067"/>
                            <a:ext cx="481" cy="418"/>
                          </a:xfrm>
                          <a:prstGeom prst="rect">
                            <a:avLst/>
                          </a:prstGeom>
                          <a:noFill/>
                          <a:ln w="38100">
                            <a:noFill/>
                            <a:miter/>
                          </a:ln>
                        </p:spPr>
                      </p:pic>
                    </p:oleObj>
                  </mc:Fallback>
                </mc:AlternateContent>
              </a:graphicData>
            </a:graphic>
          </p:graphicFrame>
          <p:sp>
            <p:nvSpPr>
              <p:cNvPr id="151598" name="文本框 77869"/>
              <p:cNvSpPr txBox="1"/>
              <p:nvPr/>
            </p:nvSpPr>
            <p:spPr>
              <a:xfrm>
                <a:off x="4025" y="3154"/>
                <a:ext cx="624"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b="1" dirty="0">
                    <a:latin typeface="Times New Roman" panose="02020603050405020304" pitchFamily="18" charset="0"/>
                    <a:ea typeface="黑体" panose="02010609060101010101" pitchFamily="49" charset="-122"/>
                  </a:rPr>
                  <a:t>成键</a:t>
                </a:r>
                <a:endParaRPr lang="zh-CN" altLang="en-US" sz="2400" b="1" dirty="0">
                  <a:latin typeface="Times New Roman" panose="02020603050405020304" pitchFamily="18" charset="0"/>
                  <a:ea typeface="黑体" panose="02010609060101010101" pitchFamily="49" charset="-122"/>
                </a:endParaRPr>
              </a:p>
            </p:txBody>
          </p:sp>
          <p:sp>
            <p:nvSpPr>
              <p:cNvPr id="151599" name="右箭头 77870"/>
              <p:cNvSpPr/>
              <p:nvPr/>
            </p:nvSpPr>
            <p:spPr>
              <a:xfrm rot="-2409038">
                <a:off x="2290" y="1298"/>
                <a:ext cx="771" cy="90"/>
              </a:xfrm>
              <a:prstGeom prst="rightArrow">
                <a:avLst>
                  <a:gd name="adj1" fmla="val 50000"/>
                  <a:gd name="adj2" fmla="val 214127"/>
                </a:avLst>
              </a:prstGeom>
              <a:gradFill rotWithShape="1">
                <a:gsLst>
                  <a:gs pos="0">
                    <a:srgbClr val="FFFFFF">
                      <a:alpha val="0"/>
                    </a:srgbClr>
                  </a:gs>
                  <a:gs pos="100000">
                    <a:srgbClr val="F3961B"/>
                  </a:gs>
                </a:gsLst>
                <a:lin ang="0" scaled="1"/>
                <a:tileRect/>
              </a:gradFill>
              <a:ln w="3175" cap="flat" cmpd="sng">
                <a:solidFill>
                  <a:srgbClr val="969696"/>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1600" name="右箭头 77871"/>
              <p:cNvSpPr/>
              <p:nvPr/>
            </p:nvSpPr>
            <p:spPr>
              <a:xfrm rot="2409038" flipV="1">
                <a:off x="2290" y="2342"/>
                <a:ext cx="771" cy="90"/>
              </a:xfrm>
              <a:prstGeom prst="rightArrow">
                <a:avLst>
                  <a:gd name="adj1" fmla="val 50000"/>
                  <a:gd name="adj2" fmla="val 214127"/>
                </a:avLst>
              </a:prstGeom>
              <a:gradFill rotWithShape="1">
                <a:gsLst>
                  <a:gs pos="0">
                    <a:srgbClr val="FFFFFF">
                      <a:alpha val="0"/>
                    </a:srgbClr>
                  </a:gs>
                  <a:gs pos="100000">
                    <a:srgbClr val="F3961B"/>
                  </a:gs>
                </a:gsLst>
                <a:lin ang="0" scaled="1"/>
                <a:tileRect/>
              </a:gradFill>
              <a:ln w="3175" cap="flat" cmpd="sng">
                <a:solidFill>
                  <a:srgbClr val="969696"/>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1601" name="椭圆 77872"/>
              <p:cNvSpPr/>
              <p:nvPr/>
            </p:nvSpPr>
            <p:spPr>
              <a:xfrm>
                <a:off x="3642" y="935"/>
                <a:ext cx="63" cy="63"/>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1602" name="文本框 77873"/>
              <p:cNvSpPr txBox="1"/>
              <p:nvPr/>
            </p:nvSpPr>
            <p:spPr>
              <a:xfrm>
                <a:off x="3563" y="660"/>
                <a:ext cx="22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A</a:t>
                </a:r>
                <a:endParaRPr lang="en-US" altLang="zh-CN" sz="2400" b="1" dirty="0">
                  <a:solidFill>
                    <a:srgbClr val="0000FF"/>
                  </a:solidFill>
                  <a:latin typeface="Times New Roman" panose="02020603050405020304" pitchFamily="18" charset="0"/>
                  <a:ea typeface="黑体" panose="02010609060101010101" pitchFamily="49" charset="-122"/>
                </a:endParaRPr>
              </a:p>
            </p:txBody>
          </p:sp>
          <p:sp>
            <p:nvSpPr>
              <p:cNvPr id="151603" name="椭圆 77874"/>
              <p:cNvSpPr/>
              <p:nvPr/>
            </p:nvSpPr>
            <p:spPr>
              <a:xfrm>
                <a:off x="4222" y="947"/>
                <a:ext cx="63" cy="63"/>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1604" name="文本框 77875"/>
              <p:cNvSpPr txBox="1"/>
              <p:nvPr/>
            </p:nvSpPr>
            <p:spPr>
              <a:xfrm>
                <a:off x="4169" y="654"/>
                <a:ext cx="220"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B</a:t>
                </a:r>
                <a:endParaRPr lang="en-US" altLang="zh-CN" sz="2400" b="1" dirty="0">
                  <a:solidFill>
                    <a:srgbClr val="0000FF"/>
                  </a:solidFill>
                  <a:latin typeface="Times New Roman" panose="02020603050405020304" pitchFamily="18" charset="0"/>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4938">
                                            <p:txEl>
                                              <p:charRg st="0" end="24"/>
                                            </p:txEl>
                                          </p:spTgt>
                                        </p:tgtEl>
                                        <p:attrNameLst>
                                          <p:attrName>style.visibility</p:attrName>
                                        </p:attrNameLst>
                                      </p:cBhvr>
                                      <p:to>
                                        <p:strVal val="visible"/>
                                      </p:to>
                                    </p:set>
                                    <p:animEffect transition="in" filter="wipe(left)">
                                      <p:cBhvr>
                                        <p:cTn id="7" dur="500"/>
                                        <p:tgtEl>
                                          <p:spTgt spid="124938">
                                            <p:txEl>
                                              <p:charRg st="0" end="2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4939">
                                            <p:txEl>
                                              <p:charRg st="0" end="20"/>
                                            </p:txEl>
                                          </p:spTgt>
                                        </p:tgtEl>
                                        <p:attrNameLst>
                                          <p:attrName>style.visibility</p:attrName>
                                        </p:attrNameLst>
                                      </p:cBhvr>
                                      <p:to>
                                        <p:strVal val="visible"/>
                                      </p:to>
                                    </p:set>
                                    <p:animEffect transition="in" filter="wipe(left)">
                                      <p:cBhvr>
                                        <p:cTn id="12" dur="500"/>
                                        <p:tgtEl>
                                          <p:spTgt spid="124939">
                                            <p:txEl>
                                              <p:charRg st="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8" grpId="0" build="p"/>
      <p:bldP spid="124939"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65" name="矩形 125964"/>
          <p:cNvSpPr/>
          <p:nvPr/>
        </p:nvSpPr>
        <p:spPr>
          <a:xfrm>
            <a:off x="1692275" y="596900"/>
            <a:ext cx="3048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00FF"/>
                </a:solidFill>
                <a:latin typeface="Times New Roman" panose="02020603050405020304" pitchFamily="18" charset="0"/>
              </a:rPr>
              <a:t>“</a:t>
            </a:r>
            <a:r>
              <a:rPr lang="zh-CN" altLang="en-US" dirty="0">
                <a:solidFill>
                  <a:srgbClr val="0000FF"/>
                </a:solidFill>
                <a:latin typeface="Times New Roman" panose="02020603050405020304" pitchFamily="18" charset="0"/>
              </a:rPr>
              <a:t>肩并肩”：</a:t>
            </a:r>
            <a:endParaRPr lang="zh-CN" altLang="en-US" dirty="0">
              <a:solidFill>
                <a:srgbClr val="0000FF"/>
              </a:solidFill>
              <a:latin typeface="Times New Roman" panose="02020603050405020304" pitchFamily="18" charset="0"/>
            </a:endParaRPr>
          </a:p>
        </p:txBody>
      </p:sp>
      <p:grpSp>
        <p:nvGrpSpPr>
          <p:cNvPr id="152579" name="组合 2"/>
          <p:cNvGrpSpPr/>
          <p:nvPr/>
        </p:nvGrpSpPr>
        <p:grpSpPr>
          <a:xfrm>
            <a:off x="682625" y="908050"/>
            <a:ext cx="7921625" cy="5703888"/>
            <a:chOff x="1075" y="1430"/>
            <a:chExt cx="12475" cy="8983"/>
          </a:xfrm>
        </p:grpSpPr>
        <p:sp>
          <p:nvSpPr>
            <p:cNvPr id="152580" name="直接连接符 78850"/>
            <p:cNvSpPr/>
            <p:nvPr/>
          </p:nvSpPr>
          <p:spPr>
            <a:xfrm flipV="1">
              <a:off x="12725" y="2568"/>
              <a:ext cx="0" cy="5895"/>
            </a:xfrm>
            <a:prstGeom prst="line">
              <a:avLst/>
            </a:prstGeom>
            <a:ln w="76200" cap="flat" cmpd="tri">
              <a:solidFill>
                <a:srgbClr val="0000CC"/>
              </a:solidFill>
              <a:prstDash val="solid"/>
              <a:headEnd type="none" w="med" len="med"/>
              <a:tailEnd type="triangle" w="med" len="med"/>
            </a:ln>
          </p:spPr>
        </p:sp>
        <p:sp>
          <p:nvSpPr>
            <p:cNvPr id="152581" name="文本框 78851"/>
            <p:cNvSpPr txBox="1"/>
            <p:nvPr/>
          </p:nvSpPr>
          <p:spPr>
            <a:xfrm>
              <a:off x="12725" y="4833"/>
              <a:ext cx="825" cy="1295"/>
            </a:xfrm>
            <a:prstGeom prst="rect">
              <a:avLst/>
            </a:prstGeom>
            <a:noFill/>
            <a:ln w="19050">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dirty="0">
                  <a:solidFill>
                    <a:srgbClr val="0000CC"/>
                  </a:solidFill>
                  <a:latin typeface="Times New Roman" panose="02020603050405020304" pitchFamily="18" charset="0"/>
                  <a:ea typeface="黑体" panose="02010609060101010101" pitchFamily="49" charset="-122"/>
                </a:rPr>
                <a:t>能量</a:t>
              </a:r>
              <a:endParaRPr lang="zh-CN" altLang="en-US" sz="2400" dirty="0">
                <a:solidFill>
                  <a:srgbClr val="0000CC"/>
                </a:solidFill>
                <a:latin typeface="Times New Roman" panose="02020603050405020304" pitchFamily="18" charset="0"/>
                <a:ea typeface="黑体" panose="02010609060101010101" pitchFamily="49" charset="-122"/>
              </a:endParaRPr>
            </a:p>
          </p:txBody>
        </p:sp>
        <p:pic>
          <p:nvPicPr>
            <p:cNvPr id="152582" name="图片 78852" descr="未标题-3 拷贝"/>
            <p:cNvPicPr>
              <a:picLocks noChangeAspect="1"/>
            </p:cNvPicPr>
            <p:nvPr/>
          </p:nvPicPr>
          <p:blipFill>
            <a:blip r:embed="rId1"/>
            <a:stretch>
              <a:fillRect/>
            </a:stretch>
          </p:blipFill>
          <p:spPr>
            <a:xfrm>
              <a:off x="1078" y="5513"/>
              <a:ext cx="2040" cy="1587"/>
            </a:xfrm>
            <a:prstGeom prst="rect">
              <a:avLst/>
            </a:prstGeom>
            <a:noFill/>
            <a:ln w="9525">
              <a:noFill/>
            </a:ln>
          </p:spPr>
        </p:pic>
        <p:pic>
          <p:nvPicPr>
            <p:cNvPr id="152583" name="图片 78853" descr="未标题-3 拷贝"/>
            <p:cNvPicPr>
              <a:picLocks noChangeAspect="1"/>
            </p:cNvPicPr>
            <p:nvPr/>
          </p:nvPicPr>
          <p:blipFill>
            <a:blip r:embed="rId2"/>
            <a:stretch>
              <a:fillRect/>
            </a:stretch>
          </p:blipFill>
          <p:spPr>
            <a:xfrm>
              <a:off x="1075" y="4470"/>
              <a:ext cx="2040" cy="1588"/>
            </a:xfrm>
            <a:prstGeom prst="rect">
              <a:avLst/>
            </a:prstGeom>
            <a:noFill/>
            <a:ln w="9525">
              <a:noFill/>
            </a:ln>
          </p:spPr>
        </p:pic>
        <p:pic>
          <p:nvPicPr>
            <p:cNvPr id="152584" name="图片 78854" descr="未标题-3 拷贝"/>
            <p:cNvPicPr>
              <a:picLocks noChangeAspect="1"/>
            </p:cNvPicPr>
            <p:nvPr/>
          </p:nvPicPr>
          <p:blipFill>
            <a:blip r:embed="rId1"/>
            <a:stretch>
              <a:fillRect/>
            </a:stretch>
          </p:blipFill>
          <p:spPr>
            <a:xfrm>
              <a:off x="4025" y="5625"/>
              <a:ext cx="2040" cy="1588"/>
            </a:xfrm>
            <a:prstGeom prst="rect">
              <a:avLst/>
            </a:prstGeom>
            <a:noFill/>
            <a:ln w="9525">
              <a:noFill/>
            </a:ln>
          </p:spPr>
        </p:pic>
        <p:pic>
          <p:nvPicPr>
            <p:cNvPr id="152585" name="图片 78855" descr="未标题-3 拷贝"/>
            <p:cNvPicPr>
              <a:picLocks noChangeAspect="1"/>
            </p:cNvPicPr>
            <p:nvPr/>
          </p:nvPicPr>
          <p:blipFill>
            <a:blip r:embed="rId2"/>
            <a:stretch>
              <a:fillRect/>
            </a:stretch>
          </p:blipFill>
          <p:spPr>
            <a:xfrm>
              <a:off x="4025" y="4493"/>
              <a:ext cx="2040" cy="1587"/>
            </a:xfrm>
            <a:prstGeom prst="rect">
              <a:avLst/>
            </a:prstGeom>
            <a:noFill/>
            <a:ln w="9525">
              <a:noFill/>
            </a:ln>
          </p:spPr>
        </p:pic>
        <p:pic>
          <p:nvPicPr>
            <p:cNvPr id="152586" name="图片 78856" descr="Untitled-2"/>
            <p:cNvPicPr>
              <a:picLocks noChangeAspect="1"/>
            </p:cNvPicPr>
            <p:nvPr/>
          </p:nvPicPr>
          <p:blipFill>
            <a:blip r:embed="rId3"/>
            <a:stretch>
              <a:fillRect/>
            </a:stretch>
          </p:blipFill>
          <p:spPr>
            <a:xfrm>
              <a:off x="7883" y="2113"/>
              <a:ext cx="2380" cy="1640"/>
            </a:xfrm>
            <a:prstGeom prst="rect">
              <a:avLst/>
            </a:prstGeom>
            <a:noFill/>
            <a:ln w="9525">
              <a:noFill/>
            </a:ln>
          </p:spPr>
        </p:pic>
        <p:pic>
          <p:nvPicPr>
            <p:cNvPr id="152587" name="图片 78857" descr="Untitled-2"/>
            <p:cNvPicPr>
              <a:picLocks noChangeAspect="1"/>
            </p:cNvPicPr>
            <p:nvPr/>
          </p:nvPicPr>
          <p:blipFill>
            <a:blip r:embed="rId4"/>
            <a:stretch>
              <a:fillRect/>
            </a:stretch>
          </p:blipFill>
          <p:spPr>
            <a:xfrm>
              <a:off x="7883" y="3873"/>
              <a:ext cx="2380" cy="1640"/>
            </a:xfrm>
            <a:prstGeom prst="rect">
              <a:avLst/>
            </a:prstGeom>
            <a:noFill/>
            <a:ln w="9525">
              <a:noFill/>
            </a:ln>
          </p:spPr>
        </p:pic>
        <p:pic>
          <p:nvPicPr>
            <p:cNvPr id="152588" name="图片 78858" descr="Untitled-2"/>
            <p:cNvPicPr>
              <a:picLocks noChangeAspect="1"/>
            </p:cNvPicPr>
            <p:nvPr/>
          </p:nvPicPr>
          <p:blipFill>
            <a:blip r:embed="rId5"/>
            <a:stretch>
              <a:fillRect/>
            </a:stretch>
          </p:blipFill>
          <p:spPr>
            <a:xfrm>
              <a:off x="10038" y="2113"/>
              <a:ext cx="2380" cy="1640"/>
            </a:xfrm>
            <a:prstGeom prst="rect">
              <a:avLst/>
            </a:prstGeom>
            <a:noFill/>
            <a:ln w="9525">
              <a:noFill/>
            </a:ln>
          </p:spPr>
        </p:pic>
        <p:pic>
          <p:nvPicPr>
            <p:cNvPr id="152589" name="图片 78859" descr="Untitled-2"/>
            <p:cNvPicPr>
              <a:picLocks noChangeAspect="1"/>
            </p:cNvPicPr>
            <p:nvPr/>
          </p:nvPicPr>
          <p:blipFill>
            <a:blip r:embed="rId6"/>
            <a:stretch>
              <a:fillRect/>
            </a:stretch>
          </p:blipFill>
          <p:spPr>
            <a:xfrm>
              <a:off x="10038" y="3873"/>
              <a:ext cx="2380" cy="1640"/>
            </a:xfrm>
            <a:prstGeom prst="rect">
              <a:avLst/>
            </a:prstGeom>
            <a:noFill/>
            <a:ln w="9525">
              <a:noFill/>
            </a:ln>
          </p:spPr>
        </p:pic>
        <p:sp>
          <p:nvSpPr>
            <p:cNvPr id="152590" name="直接连接符 78860"/>
            <p:cNvSpPr/>
            <p:nvPr/>
          </p:nvSpPr>
          <p:spPr>
            <a:xfrm>
              <a:off x="10148" y="1783"/>
              <a:ext cx="0" cy="3742"/>
            </a:xfrm>
            <a:prstGeom prst="line">
              <a:avLst/>
            </a:prstGeom>
            <a:ln w="38100" cap="flat" cmpd="sng">
              <a:solidFill>
                <a:srgbClr val="0000FF"/>
              </a:solidFill>
              <a:prstDash val="dash"/>
              <a:headEnd type="none" w="med" len="med"/>
              <a:tailEnd type="none" w="med" len="med"/>
            </a:ln>
          </p:spPr>
        </p:sp>
        <p:sp>
          <p:nvSpPr>
            <p:cNvPr id="152591" name="文本框 78861"/>
            <p:cNvSpPr txBox="1"/>
            <p:nvPr/>
          </p:nvSpPr>
          <p:spPr>
            <a:xfrm>
              <a:off x="10148" y="1430"/>
              <a:ext cx="1015" cy="57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400" b="1" dirty="0">
                  <a:solidFill>
                    <a:srgbClr val="0000FF"/>
                  </a:solidFill>
                  <a:latin typeface="Times New Roman" panose="02020603050405020304" pitchFamily="18" charset="0"/>
                  <a:ea typeface="黑体" panose="02010609060101010101" pitchFamily="49" charset="-122"/>
                </a:rPr>
                <a:t>节面</a:t>
              </a:r>
              <a:endParaRPr lang="zh-CN" altLang="en-US" sz="2400" b="1" dirty="0">
                <a:solidFill>
                  <a:srgbClr val="0000FF"/>
                </a:solidFill>
                <a:latin typeface="Times New Roman" panose="02020603050405020304" pitchFamily="18" charset="0"/>
                <a:ea typeface="黑体" panose="02010609060101010101" pitchFamily="49" charset="-122"/>
              </a:endParaRPr>
            </a:p>
          </p:txBody>
        </p:sp>
        <p:sp>
          <p:nvSpPr>
            <p:cNvPr id="152592" name="椭圆 78862"/>
            <p:cNvSpPr/>
            <p:nvPr/>
          </p:nvSpPr>
          <p:spPr>
            <a:xfrm>
              <a:off x="2005" y="5760"/>
              <a:ext cx="158" cy="158"/>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2593" name="文本框 78863"/>
            <p:cNvSpPr txBox="1"/>
            <p:nvPr/>
          </p:nvSpPr>
          <p:spPr>
            <a:xfrm>
              <a:off x="1303" y="5513"/>
              <a:ext cx="550" cy="5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A</a:t>
              </a:r>
              <a:endParaRPr lang="en-US" altLang="zh-CN" sz="2400" b="1" dirty="0">
                <a:solidFill>
                  <a:srgbClr val="0000FF"/>
                </a:solidFill>
                <a:latin typeface="Times New Roman" panose="02020603050405020304" pitchFamily="18" charset="0"/>
                <a:ea typeface="黑体" panose="02010609060101010101" pitchFamily="49" charset="-122"/>
              </a:endParaRPr>
            </a:p>
          </p:txBody>
        </p:sp>
        <p:sp>
          <p:nvSpPr>
            <p:cNvPr id="152594" name="文本框 78864"/>
            <p:cNvSpPr txBox="1"/>
            <p:nvPr/>
          </p:nvSpPr>
          <p:spPr>
            <a:xfrm>
              <a:off x="1845" y="5965"/>
              <a:ext cx="478" cy="81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52595" name="文本框 78865"/>
            <p:cNvSpPr txBox="1"/>
            <p:nvPr/>
          </p:nvSpPr>
          <p:spPr>
            <a:xfrm>
              <a:off x="4818" y="4833"/>
              <a:ext cx="517" cy="6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152596" name="椭圆 78866"/>
            <p:cNvSpPr/>
            <p:nvPr/>
          </p:nvSpPr>
          <p:spPr>
            <a:xfrm>
              <a:off x="4960" y="5780"/>
              <a:ext cx="158" cy="158"/>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2597" name="文本框 78867"/>
            <p:cNvSpPr txBox="1"/>
            <p:nvPr/>
          </p:nvSpPr>
          <p:spPr>
            <a:xfrm>
              <a:off x="5385" y="5513"/>
              <a:ext cx="550" cy="57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B</a:t>
              </a:r>
              <a:endParaRPr lang="en-US" altLang="zh-CN" sz="2400" b="1" dirty="0">
                <a:solidFill>
                  <a:srgbClr val="0000FF"/>
                </a:solidFill>
                <a:latin typeface="Times New Roman" panose="02020603050405020304" pitchFamily="18" charset="0"/>
                <a:ea typeface="黑体" panose="02010609060101010101" pitchFamily="49" charset="-122"/>
              </a:endParaRPr>
            </a:p>
          </p:txBody>
        </p:sp>
        <p:sp>
          <p:nvSpPr>
            <p:cNvPr id="152598" name="文本框 78868"/>
            <p:cNvSpPr txBox="1"/>
            <p:nvPr/>
          </p:nvSpPr>
          <p:spPr>
            <a:xfrm>
              <a:off x="4818" y="5965"/>
              <a:ext cx="477" cy="81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52599" name="文本框 78869"/>
            <p:cNvSpPr txBox="1"/>
            <p:nvPr/>
          </p:nvSpPr>
          <p:spPr>
            <a:xfrm>
              <a:off x="1870" y="4833"/>
              <a:ext cx="518" cy="6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152600" name="文本框 78870"/>
            <p:cNvSpPr txBox="1"/>
            <p:nvPr/>
          </p:nvSpPr>
          <p:spPr>
            <a:xfrm>
              <a:off x="3118" y="5375"/>
              <a:ext cx="850" cy="818"/>
            </a:xfrm>
            <a:prstGeom prst="rect">
              <a:avLst/>
            </a:prstGeom>
            <a:noFill/>
            <a:ln w="19050">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800" b="1" dirty="0">
                  <a:solidFill>
                    <a:srgbClr val="E05B00"/>
                  </a:solidFill>
                  <a:latin typeface="黑体" panose="02010609060101010101" pitchFamily="49" charset="-122"/>
                  <a:ea typeface="黑体" panose="02010609060101010101" pitchFamily="49" charset="-122"/>
                </a:rPr>
                <a:t>±</a:t>
              </a:r>
              <a:endParaRPr lang="en-US" altLang="zh-CN" sz="2800" b="1" dirty="0">
                <a:solidFill>
                  <a:srgbClr val="E05B00"/>
                </a:solidFill>
                <a:latin typeface="黑体" panose="02010609060101010101" pitchFamily="49" charset="-122"/>
                <a:ea typeface="黑体" panose="02010609060101010101" pitchFamily="49" charset="-122"/>
              </a:endParaRPr>
            </a:p>
          </p:txBody>
        </p:sp>
        <p:sp>
          <p:nvSpPr>
            <p:cNvPr id="152601" name="右箭头 78871"/>
            <p:cNvSpPr/>
            <p:nvPr/>
          </p:nvSpPr>
          <p:spPr>
            <a:xfrm rot="-2409038">
              <a:off x="6065" y="4268"/>
              <a:ext cx="1928" cy="225"/>
            </a:xfrm>
            <a:prstGeom prst="rightArrow">
              <a:avLst>
                <a:gd name="adj1" fmla="val 50000"/>
                <a:gd name="adj2" fmla="val 214142"/>
              </a:avLst>
            </a:prstGeom>
            <a:gradFill rotWithShape="1">
              <a:gsLst>
                <a:gs pos="0">
                  <a:srgbClr val="FFFFFF">
                    <a:alpha val="0"/>
                  </a:srgbClr>
                </a:gs>
                <a:gs pos="100000">
                  <a:srgbClr val="F3961B"/>
                </a:gs>
              </a:gsLst>
              <a:lin ang="0" scaled="1"/>
              <a:tileRect/>
            </a:gradFill>
            <a:ln w="3175" cap="flat" cmpd="sng">
              <a:solidFill>
                <a:srgbClr val="969696"/>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2602" name="右箭头 78872"/>
            <p:cNvSpPr/>
            <p:nvPr/>
          </p:nvSpPr>
          <p:spPr>
            <a:xfrm rot="2409038" flipV="1">
              <a:off x="6180" y="7100"/>
              <a:ext cx="1928" cy="225"/>
            </a:xfrm>
            <a:prstGeom prst="rightArrow">
              <a:avLst>
                <a:gd name="adj1" fmla="val 50000"/>
                <a:gd name="adj2" fmla="val 214142"/>
              </a:avLst>
            </a:prstGeom>
            <a:gradFill rotWithShape="1">
              <a:gsLst>
                <a:gs pos="0">
                  <a:srgbClr val="FFFFFF">
                    <a:alpha val="0"/>
                  </a:srgbClr>
                </a:gs>
                <a:gs pos="100000">
                  <a:srgbClr val="F3961B"/>
                </a:gs>
              </a:gsLst>
              <a:lin ang="0" scaled="1"/>
              <a:tileRect/>
            </a:gradFill>
            <a:ln w="3175" cap="flat" cmpd="sng">
              <a:solidFill>
                <a:srgbClr val="969696"/>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2603" name="文本框 78873"/>
            <p:cNvSpPr txBox="1"/>
            <p:nvPr/>
          </p:nvSpPr>
          <p:spPr>
            <a:xfrm>
              <a:off x="1518" y="7288"/>
              <a:ext cx="1560" cy="7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000000"/>
                  </a:solidFill>
                  <a:latin typeface="Times New Roman" panose="02020603050405020304" pitchFamily="18" charset="0"/>
                </a:rPr>
                <a:t>2p</a:t>
              </a:r>
              <a:r>
                <a:rPr lang="en-US" altLang="zh-CN" sz="2400" i="1" baseline="-25000" dirty="0">
                  <a:solidFill>
                    <a:srgbClr val="000000"/>
                  </a:solidFill>
                  <a:latin typeface="Times New Roman" panose="02020603050405020304" pitchFamily="18" charset="0"/>
                </a:rPr>
                <a:t>y</a:t>
              </a:r>
              <a:r>
                <a:rPr lang="en-US" altLang="zh-CN" sz="2400" dirty="0">
                  <a:solidFill>
                    <a:srgbClr val="000000"/>
                  </a:solidFill>
                  <a:latin typeface="Times New Roman" panose="02020603050405020304" pitchFamily="18" charset="0"/>
                </a:rPr>
                <a:t>,A</a:t>
              </a:r>
              <a:endParaRPr lang="en-US" altLang="zh-CN" sz="2400" dirty="0">
                <a:solidFill>
                  <a:srgbClr val="000000"/>
                </a:solidFill>
                <a:latin typeface="Times New Roman" panose="02020603050405020304" pitchFamily="18" charset="0"/>
              </a:endParaRPr>
            </a:p>
          </p:txBody>
        </p:sp>
        <p:sp>
          <p:nvSpPr>
            <p:cNvPr id="152604" name="文本框 78874"/>
            <p:cNvSpPr txBox="1"/>
            <p:nvPr/>
          </p:nvSpPr>
          <p:spPr>
            <a:xfrm>
              <a:off x="4278" y="7288"/>
              <a:ext cx="1560" cy="72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000000"/>
                  </a:solidFill>
                  <a:latin typeface="Times New Roman" panose="02020603050405020304" pitchFamily="18" charset="0"/>
                </a:rPr>
                <a:t>2p</a:t>
              </a:r>
              <a:r>
                <a:rPr lang="en-US" altLang="zh-CN" sz="2400" i="1" baseline="-25000" dirty="0">
                  <a:solidFill>
                    <a:srgbClr val="000000"/>
                  </a:solidFill>
                  <a:latin typeface="Times New Roman" panose="02020603050405020304" pitchFamily="18" charset="0"/>
                </a:rPr>
                <a:t>y</a:t>
              </a:r>
              <a:r>
                <a:rPr lang="en-US" altLang="zh-CN" sz="2400" dirty="0">
                  <a:solidFill>
                    <a:srgbClr val="000000"/>
                  </a:solidFill>
                  <a:latin typeface="Times New Roman" panose="02020603050405020304" pitchFamily="18" charset="0"/>
                </a:rPr>
                <a:t>,B</a:t>
              </a:r>
              <a:endParaRPr lang="en-US" altLang="zh-CN" sz="2400" dirty="0">
                <a:solidFill>
                  <a:srgbClr val="000000"/>
                </a:solidFill>
                <a:latin typeface="Times New Roman" panose="02020603050405020304" pitchFamily="18" charset="0"/>
              </a:endParaRPr>
            </a:p>
          </p:txBody>
        </p:sp>
        <p:sp>
          <p:nvSpPr>
            <p:cNvPr id="152605" name="文本框 78875"/>
            <p:cNvSpPr txBox="1"/>
            <p:nvPr/>
          </p:nvSpPr>
          <p:spPr>
            <a:xfrm>
              <a:off x="8763" y="4048"/>
              <a:ext cx="477" cy="81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sp>
          <p:nvSpPr>
            <p:cNvPr id="152606" name="文本框 78876"/>
            <p:cNvSpPr txBox="1"/>
            <p:nvPr/>
          </p:nvSpPr>
          <p:spPr>
            <a:xfrm>
              <a:off x="8788" y="2565"/>
              <a:ext cx="517" cy="6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152607" name="椭圆 78877"/>
            <p:cNvSpPr/>
            <p:nvPr/>
          </p:nvSpPr>
          <p:spPr>
            <a:xfrm>
              <a:off x="9443" y="3760"/>
              <a:ext cx="157" cy="158"/>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2608" name="椭圆 78878"/>
            <p:cNvSpPr/>
            <p:nvPr/>
          </p:nvSpPr>
          <p:spPr>
            <a:xfrm>
              <a:off x="10620" y="3783"/>
              <a:ext cx="158" cy="157"/>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2609" name="文本框 78879"/>
            <p:cNvSpPr txBox="1"/>
            <p:nvPr/>
          </p:nvSpPr>
          <p:spPr>
            <a:xfrm>
              <a:off x="8608" y="3555"/>
              <a:ext cx="550" cy="57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A</a:t>
              </a:r>
              <a:endParaRPr lang="en-US" altLang="zh-CN" sz="2400" b="1" dirty="0">
                <a:solidFill>
                  <a:srgbClr val="0000FF"/>
                </a:solidFill>
                <a:latin typeface="Times New Roman" panose="02020603050405020304" pitchFamily="18" charset="0"/>
                <a:ea typeface="黑体" panose="02010609060101010101" pitchFamily="49" charset="-122"/>
              </a:endParaRPr>
            </a:p>
          </p:txBody>
        </p:sp>
        <p:sp>
          <p:nvSpPr>
            <p:cNvPr id="152610" name="文本框 78880"/>
            <p:cNvSpPr txBox="1"/>
            <p:nvPr/>
          </p:nvSpPr>
          <p:spPr>
            <a:xfrm>
              <a:off x="11098" y="3600"/>
              <a:ext cx="550" cy="57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B</a:t>
              </a:r>
              <a:endParaRPr lang="en-US" altLang="zh-CN" sz="2400" b="1" dirty="0">
                <a:solidFill>
                  <a:srgbClr val="0000FF"/>
                </a:solidFill>
                <a:latin typeface="Times New Roman" panose="02020603050405020304" pitchFamily="18" charset="0"/>
                <a:ea typeface="黑体" panose="02010609060101010101" pitchFamily="49" charset="-122"/>
              </a:endParaRPr>
            </a:p>
          </p:txBody>
        </p:sp>
        <p:sp>
          <p:nvSpPr>
            <p:cNvPr id="152611" name="文本框 78881"/>
            <p:cNvSpPr txBox="1"/>
            <p:nvPr/>
          </p:nvSpPr>
          <p:spPr>
            <a:xfrm>
              <a:off x="10830" y="2620"/>
              <a:ext cx="518" cy="6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000" b="1"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152612" name="文本框 78882"/>
            <p:cNvSpPr txBox="1"/>
            <p:nvPr/>
          </p:nvSpPr>
          <p:spPr>
            <a:xfrm>
              <a:off x="10830" y="4050"/>
              <a:ext cx="478" cy="81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b="1" dirty="0">
                  <a:latin typeface="Times New Roman" panose="02020603050405020304" pitchFamily="18" charset="0"/>
                </a:rPr>
                <a:t>-</a:t>
              </a:r>
              <a:endParaRPr lang="en-US" altLang="zh-CN" sz="2800" b="1" dirty="0">
                <a:latin typeface="Times New Roman" panose="02020603050405020304" pitchFamily="18" charset="0"/>
              </a:endParaRPr>
            </a:p>
          </p:txBody>
        </p:sp>
        <p:pic>
          <p:nvPicPr>
            <p:cNvPr id="152613" name="图片 78883" descr="Untitled-1"/>
            <p:cNvPicPr>
              <a:picLocks noChangeAspect="1"/>
            </p:cNvPicPr>
            <p:nvPr/>
          </p:nvPicPr>
          <p:blipFill>
            <a:blip r:embed="rId7"/>
            <a:stretch>
              <a:fillRect/>
            </a:stretch>
          </p:blipFill>
          <p:spPr>
            <a:xfrm>
              <a:off x="8448" y="6080"/>
              <a:ext cx="3400" cy="1653"/>
            </a:xfrm>
            <a:prstGeom prst="rect">
              <a:avLst/>
            </a:prstGeom>
            <a:noFill/>
            <a:ln w="9525">
              <a:noFill/>
            </a:ln>
          </p:spPr>
        </p:pic>
        <p:pic>
          <p:nvPicPr>
            <p:cNvPr id="152614" name="图片 78884" descr="Untitled-1"/>
            <p:cNvPicPr>
              <a:picLocks noChangeAspect="1"/>
            </p:cNvPicPr>
            <p:nvPr/>
          </p:nvPicPr>
          <p:blipFill>
            <a:blip r:embed="rId8"/>
            <a:stretch>
              <a:fillRect/>
            </a:stretch>
          </p:blipFill>
          <p:spPr>
            <a:xfrm>
              <a:off x="8563" y="7103"/>
              <a:ext cx="3400" cy="1652"/>
            </a:xfrm>
            <a:prstGeom prst="rect">
              <a:avLst/>
            </a:prstGeom>
            <a:noFill/>
            <a:ln w="9525">
              <a:noFill/>
            </a:ln>
          </p:spPr>
        </p:pic>
        <p:sp>
          <p:nvSpPr>
            <p:cNvPr id="152615" name="文本框 78885"/>
            <p:cNvSpPr txBox="1"/>
            <p:nvPr/>
          </p:nvSpPr>
          <p:spPr>
            <a:xfrm>
              <a:off x="9910" y="7500"/>
              <a:ext cx="503" cy="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b="1" dirty="0">
                  <a:latin typeface="Times New Roman" panose="02020603050405020304" pitchFamily="18" charset="0"/>
                </a:rPr>
                <a:t>-</a:t>
              </a:r>
              <a:endParaRPr lang="en-US" altLang="zh-CN" b="1" dirty="0">
                <a:latin typeface="Times New Roman" panose="02020603050405020304" pitchFamily="18" charset="0"/>
              </a:endParaRPr>
            </a:p>
          </p:txBody>
        </p:sp>
        <p:sp>
          <p:nvSpPr>
            <p:cNvPr id="152616" name="文本框 78886"/>
            <p:cNvSpPr txBox="1"/>
            <p:nvPr/>
          </p:nvSpPr>
          <p:spPr>
            <a:xfrm>
              <a:off x="9925" y="6365"/>
              <a:ext cx="563" cy="7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latin typeface="Times New Roman" panose="02020603050405020304" pitchFamily="18" charset="0"/>
                </a:rPr>
                <a:t>+</a:t>
              </a:r>
              <a:endParaRPr lang="en-US" altLang="zh-CN" sz="2400" b="1" dirty="0">
                <a:latin typeface="Times New Roman" panose="02020603050405020304" pitchFamily="18" charset="0"/>
              </a:endParaRPr>
            </a:p>
          </p:txBody>
        </p:sp>
        <p:sp>
          <p:nvSpPr>
            <p:cNvPr id="152617" name="椭圆 78887"/>
            <p:cNvSpPr/>
            <p:nvPr/>
          </p:nvSpPr>
          <p:spPr>
            <a:xfrm>
              <a:off x="9353" y="7350"/>
              <a:ext cx="157" cy="158"/>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2618" name="椭圆 78888"/>
            <p:cNvSpPr/>
            <p:nvPr/>
          </p:nvSpPr>
          <p:spPr>
            <a:xfrm>
              <a:off x="10898" y="7350"/>
              <a:ext cx="157" cy="158"/>
            </a:xfrm>
            <a:prstGeom prst="ellipse">
              <a:avLst/>
            </a:prstGeom>
            <a:solidFill>
              <a:srgbClr val="0000FF"/>
            </a:solidFill>
            <a:ln w="9525">
              <a:noFill/>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endParaRPr lang="zh-CN" altLang="en-US" sz="2400" dirty="0">
                <a:latin typeface="Times New Roman" panose="02020603050405020304" pitchFamily="18" charset="0"/>
              </a:endParaRPr>
            </a:p>
          </p:txBody>
        </p:sp>
        <p:sp>
          <p:nvSpPr>
            <p:cNvPr id="152619" name="文本框 78889"/>
            <p:cNvSpPr txBox="1"/>
            <p:nvPr/>
          </p:nvSpPr>
          <p:spPr>
            <a:xfrm>
              <a:off x="8560" y="7155"/>
              <a:ext cx="550" cy="57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A</a:t>
              </a:r>
              <a:endParaRPr lang="en-US" altLang="zh-CN" sz="2400" b="1" dirty="0">
                <a:solidFill>
                  <a:srgbClr val="0000FF"/>
                </a:solidFill>
                <a:latin typeface="Times New Roman" panose="02020603050405020304" pitchFamily="18" charset="0"/>
                <a:ea typeface="黑体" panose="02010609060101010101" pitchFamily="49" charset="-122"/>
              </a:endParaRPr>
            </a:p>
          </p:txBody>
        </p:sp>
        <p:sp>
          <p:nvSpPr>
            <p:cNvPr id="152620" name="文本框 78890"/>
            <p:cNvSpPr txBox="1"/>
            <p:nvPr/>
          </p:nvSpPr>
          <p:spPr>
            <a:xfrm>
              <a:off x="11413" y="7155"/>
              <a:ext cx="550" cy="57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400" b="1" dirty="0">
                  <a:solidFill>
                    <a:srgbClr val="0000FF"/>
                  </a:solidFill>
                  <a:latin typeface="Times New Roman" panose="02020603050405020304" pitchFamily="18" charset="0"/>
                  <a:ea typeface="黑体" panose="02010609060101010101" pitchFamily="49" charset="-122"/>
                </a:rPr>
                <a:t>B</a:t>
              </a:r>
              <a:endParaRPr lang="en-US" altLang="zh-CN" sz="2400" b="1" dirty="0">
                <a:solidFill>
                  <a:srgbClr val="0000FF"/>
                </a:solidFill>
                <a:latin typeface="Times New Roman" panose="02020603050405020304" pitchFamily="18" charset="0"/>
                <a:ea typeface="黑体" panose="02010609060101010101" pitchFamily="49" charset="-122"/>
              </a:endParaRPr>
            </a:p>
          </p:txBody>
        </p:sp>
        <p:graphicFrame>
          <p:nvGraphicFramePr>
            <p:cNvPr id="152621" name="对象 78891"/>
            <p:cNvGraphicFramePr/>
            <p:nvPr/>
          </p:nvGraphicFramePr>
          <p:xfrm>
            <a:off x="9770" y="8348"/>
            <a:ext cx="1285" cy="1212"/>
          </p:xfrm>
          <a:graphic>
            <a:graphicData uri="http://schemas.openxmlformats.org/presentationml/2006/ole">
              <mc:AlternateContent xmlns:mc="http://schemas.openxmlformats.org/markup-compatibility/2006">
                <mc:Choice xmlns:v="urn:schemas-microsoft-com:vml" Requires="v">
                  <p:oleObj spid="_x0000_s3133" name="" r:id="rId9" imgW="291465" imgH="266065" progId="Equation.3">
                    <p:embed/>
                  </p:oleObj>
                </mc:Choice>
                <mc:Fallback>
                  <p:oleObj name="" r:id="rId9" imgW="291465" imgH="266065" progId="Equation.3">
                    <p:embed/>
                    <p:pic>
                      <p:nvPicPr>
                        <p:cNvPr id="0" name="图片 3132"/>
                        <p:cNvPicPr/>
                        <p:nvPr/>
                      </p:nvPicPr>
                      <p:blipFill>
                        <a:blip r:embed="rId10"/>
                        <a:stretch>
                          <a:fillRect/>
                        </a:stretch>
                      </p:blipFill>
                      <p:spPr>
                        <a:xfrm>
                          <a:off x="9770" y="8348"/>
                          <a:ext cx="1285" cy="1212"/>
                        </a:xfrm>
                        <a:prstGeom prst="rect">
                          <a:avLst/>
                        </a:prstGeom>
                        <a:noFill/>
                        <a:ln w="38100">
                          <a:noFill/>
                          <a:miter/>
                        </a:ln>
                      </p:spPr>
                    </p:pic>
                  </p:oleObj>
                </mc:Fallback>
              </mc:AlternateContent>
            </a:graphicData>
          </a:graphic>
        </p:graphicFrame>
        <p:graphicFrame>
          <p:nvGraphicFramePr>
            <p:cNvPr id="152622" name="对象 78892"/>
            <p:cNvGraphicFramePr/>
            <p:nvPr/>
          </p:nvGraphicFramePr>
          <p:xfrm>
            <a:off x="9695" y="5230"/>
            <a:ext cx="1180" cy="1078"/>
          </p:xfrm>
          <a:graphic>
            <a:graphicData uri="http://schemas.openxmlformats.org/presentationml/2006/ole">
              <mc:AlternateContent xmlns:mc="http://schemas.openxmlformats.org/markup-compatibility/2006">
                <mc:Choice xmlns:v="urn:schemas-microsoft-com:vml" Requires="v">
                  <p:oleObj spid="_x0000_s3134" name="" r:id="rId11" imgW="291465" imgH="266065" progId="Equation.3">
                    <p:embed/>
                  </p:oleObj>
                </mc:Choice>
                <mc:Fallback>
                  <p:oleObj name="" r:id="rId11" imgW="291465" imgH="266065" progId="Equation.3">
                    <p:embed/>
                    <p:pic>
                      <p:nvPicPr>
                        <p:cNvPr id="0" name="图片 3133"/>
                        <p:cNvPicPr/>
                        <p:nvPr/>
                      </p:nvPicPr>
                      <p:blipFill>
                        <a:blip r:embed="rId12"/>
                        <a:stretch>
                          <a:fillRect/>
                        </a:stretch>
                      </p:blipFill>
                      <p:spPr>
                        <a:xfrm>
                          <a:off x="9695" y="5230"/>
                          <a:ext cx="1180" cy="1078"/>
                        </a:xfrm>
                        <a:prstGeom prst="rect">
                          <a:avLst/>
                        </a:prstGeom>
                        <a:noFill/>
                        <a:ln w="38100">
                          <a:noFill/>
                          <a:miter/>
                        </a:ln>
                      </p:spPr>
                    </p:pic>
                  </p:oleObj>
                </mc:Fallback>
              </mc:AlternateContent>
            </a:graphicData>
          </a:graphic>
        </p:graphicFrame>
        <p:sp>
          <p:nvSpPr>
            <p:cNvPr id="152623" name="文本框 78893"/>
            <p:cNvSpPr txBox="1"/>
            <p:nvPr/>
          </p:nvSpPr>
          <p:spPr>
            <a:xfrm>
              <a:off x="1598" y="8463"/>
              <a:ext cx="4015" cy="817"/>
            </a:xfrm>
            <a:prstGeom prst="rect">
              <a:avLst/>
            </a:prstGeom>
            <a:gradFill rotWithShape="1">
              <a:gsLst>
                <a:gs pos="0">
                  <a:srgbClr val="FFFFFF"/>
                </a:gs>
                <a:gs pos="50000">
                  <a:srgbClr val="DCD9A2"/>
                </a:gs>
                <a:gs pos="100000">
                  <a:srgbClr val="FFFFFF"/>
                </a:gs>
              </a:gsLst>
              <a:lin ang="0" scaled="1"/>
              <a:tileRect/>
            </a:gra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zh-CN" altLang="en-US" sz="2800" b="1" dirty="0">
                  <a:latin typeface="Times New Roman" panose="02020603050405020304" pitchFamily="18" charset="0"/>
                  <a:ea typeface="黑体" panose="02010609060101010101" pitchFamily="49" charset="-122"/>
                </a:rPr>
                <a:t>原子轨道</a:t>
              </a:r>
              <a:endParaRPr lang="zh-CN" altLang="en-US" sz="2800" b="1" dirty="0">
                <a:latin typeface="Times New Roman" panose="02020603050405020304" pitchFamily="18" charset="0"/>
                <a:ea typeface="黑体" panose="02010609060101010101" pitchFamily="49" charset="-122"/>
              </a:endParaRPr>
            </a:p>
          </p:txBody>
        </p:sp>
        <p:sp>
          <p:nvSpPr>
            <p:cNvPr id="152624" name="文本框 78894"/>
            <p:cNvSpPr txBox="1"/>
            <p:nvPr/>
          </p:nvSpPr>
          <p:spPr>
            <a:xfrm>
              <a:off x="8220" y="9595"/>
              <a:ext cx="4310" cy="818"/>
            </a:xfrm>
            <a:prstGeom prst="rect">
              <a:avLst/>
            </a:prstGeom>
            <a:gradFill rotWithShape="1">
              <a:gsLst>
                <a:gs pos="0">
                  <a:srgbClr val="FFFFFF"/>
                </a:gs>
                <a:gs pos="50000">
                  <a:srgbClr val="DCD9A2"/>
                </a:gs>
                <a:gs pos="100000">
                  <a:srgbClr val="FFFFFF"/>
                </a:gs>
              </a:gsLst>
              <a:lin ang="0" scaled="1"/>
              <a:tileRect/>
            </a:gra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2800" b="1" dirty="0">
                  <a:latin typeface="Times New Roman" panose="02020603050405020304" pitchFamily="18" charset="0"/>
                  <a:ea typeface="黑体" panose="02010609060101010101" pitchFamily="49" charset="-122"/>
                </a:rPr>
                <a:t>分子轨道</a:t>
              </a:r>
              <a:endParaRPr lang="zh-CN" altLang="en-US" sz="2800" b="1" dirty="0">
                <a:latin typeface="Times New Roman" panose="02020603050405020304" pitchFamily="18" charset="0"/>
                <a:ea typeface="黑体" panose="02010609060101010101" pitchFamily="49"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965"/>
                                        </p:tgtEl>
                                        <p:attrNameLst>
                                          <p:attrName>style.visibility</p:attrName>
                                        </p:attrNameLst>
                                      </p:cBhvr>
                                      <p:to>
                                        <p:strVal val="visible"/>
                                      </p:to>
                                    </p:set>
                                    <p:animEffect transition="in" filter="wipe(left)">
                                      <p:cBhvr>
                                        <p:cTn id="7" dur="500"/>
                                        <p:tgtEl>
                                          <p:spTgt spid="125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5" grpId="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53602" name="内容占位符 175106"/>
          <p:cNvSpPr>
            <a:spLocks noGrp="1" noRot="1"/>
          </p:cNvSpPr>
          <p:nvPr>
            <p:ph idx="1"/>
          </p:nvPr>
        </p:nvSpPr>
        <p:spPr>
          <a:xfrm>
            <a:off x="466725" y="1917700"/>
            <a:ext cx="7772400" cy="3200400"/>
          </a:xfrm>
        </p:spPr>
        <p:txBody>
          <a:bodyPr vert="horz" wrap="square" lIns="91440" tIns="45720" rIns="91440" bIns="45720" anchor="t" anchorCtr="0"/>
          <a:p>
            <a:pPr eaLnBrk="1" hangingPunct="1">
              <a:lnSpc>
                <a:spcPct val="120000"/>
              </a:lnSpc>
              <a:buNone/>
            </a:pPr>
            <a:r>
              <a:rPr lang="en-US" altLang="zh-CN" sz="2800" b="1" dirty="0">
                <a:solidFill>
                  <a:srgbClr val="000000"/>
                </a:solidFill>
              </a:rPr>
              <a:t>4.</a:t>
            </a:r>
            <a:r>
              <a:rPr lang="zh-CN" altLang="en-US" sz="2800" b="1" dirty="0">
                <a:solidFill>
                  <a:srgbClr val="000000"/>
                </a:solidFill>
              </a:rPr>
              <a:t>组合的原则：</a:t>
            </a:r>
            <a:endParaRPr lang="zh-CN" altLang="en-US" sz="2800" b="1" dirty="0">
              <a:solidFill>
                <a:srgbClr val="000000"/>
              </a:solidFill>
              <a:latin typeface="Times New Roman" panose="02020603050405020304" pitchFamily="18" charset="0"/>
            </a:endParaRPr>
          </a:p>
          <a:p>
            <a:pPr eaLnBrk="1" hangingPunct="1">
              <a:lnSpc>
                <a:spcPct val="120000"/>
              </a:lnSpc>
              <a:buNone/>
            </a:pPr>
            <a:r>
              <a:rPr lang="zh-CN" altLang="en-US" sz="2800" b="1" dirty="0">
                <a:solidFill>
                  <a:srgbClr val="000000"/>
                </a:solidFill>
              </a:rPr>
              <a:t>①对称性匹配</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②能量近似</a:t>
            </a:r>
            <a:r>
              <a:rPr lang="zh-CN" altLang="en-US" sz="2800" b="1" dirty="0">
                <a:solidFill>
                  <a:srgbClr val="000000"/>
                </a:solidFill>
                <a:latin typeface="Times New Roman" panose="02020603050405020304" pitchFamily="18" charset="0"/>
              </a:rPr>
              <a:t>(</a:t>
            </a:r>
            <a:r>
              <a:rPr lang="zh-CN" altLang="en-US" sz="2800" b="1" dirty="0">
                <a:solidFill>
                  <a:srgbClr val="000000"/>
                </a:solidFill>
              </a:rPr>
              <a:t>两轨道能级差</a:t>
            </a:r>
            <a:r>
              <a:rPr lang="zh-CN" altLang="en-US" sz="2800" b="1" dirty="0">
                <a:solidFill>
                  <a:srgbClr val="000000"/>
                </a:solidFill>
                <a:latin typeface="Times New Roman" panose="02020603050405020304" pitchFamily="18" charset="0"/>
              </a:rPr>
              <a:t>&lt;15</a:t>
            </a:r>
            <a:r>
              <a:rPr lang="en-US" altLang="zh-CN" sz="2800" b="1" dirty="0">
                <a:solidFill>
                  <a:srgbClr val="000000"/>
                </a:solidFill>
                <a:latin typeface="Times New Roman" panose="02020603050405020304" pitchFamily="18" charset="0"/>
              </a:rPr>
              <a:t>eV)</a:t>
            </a:r>
            <a:endParaRPr lang="en-US" altLang="zh-CN" sz="2800" b="1" dirty="0">
              <a:solidFill>
                <a:srgbClr val="000000"/>
              </a:solidFill>
              <a:latin typeface="Times New Roman" panose="02020603050405020304" pitchFamily="18" charset="0"/>
            </a:endParaRPr>
          </a:p>
          <a:p>
            <a:pPr eaLnBrk="1" hangingPunct="1">
              <a:lnSpc>
                <a:spcPct val="120000"/>
              </a:lnSpc>
              <a:buNone/>
            </a:pPr>
            <a:r>
              <a:rPr lang="en-US" altLang="zh-CN" sz="2800" b="1" dirty="0">
                <a:solidFill>
                  <a:srgbClr val="000000"/>
                </a:solidFill>
              </a:rPr>
              <a:t>③</a:t>
            </a:r>
            <a:r>
              <a:rPr lang="zh-CN" altLang="en-US" sz="2800" b="1" dirty="0">
                <a:solidFill>
                  <a:srgbClr val="000000"/>
                </a:solidFill>
              </a:rPr>
              <a:t>最大重叠</a:t>
            </a:r>
            <a:r>
              <a:rPr lang="zh-CN" altLang="en-US" sz="2800" b="1" dirty="0">
                <a:solidFill>
                  <a:srgbClr val="000000"/>
                </a:solidFill>
                <a:latin typeface="Times New Roman" panose="02020603050405020304" pitchFamily="18" charset="0"/>
              </a:rPr>
              <a:t>(</a:t>
            </a:r>
            <a:r>
              <a:rPr lang="zh-CN" altLang="en-US" sz="2800" b="1" dirty="0">
                <a:solidFill>
                  <a:srgbClr val="000000"/>
                </a:solidFill>
              </a:rPr>
              <a:t>两轨道在核连线方向取最大重叠</a:t>
            </a:r>
            <a:r>
              <a:rPr lang="zh-CN" altLang="en-US" sz="2800" b="1" dirty="0">
                <a:solidFill>
                  <a:srgbClr val="000000"/>
                </a:solidFill>
                <a:latin typeface="Times New Roman" panose="02020603050405020304" pitchFamily="18" charset="0"/>
              </a:rPr>
              <a:t>)</a:t>
            </a:r>
            <a:endParaRPr lang="zh-CN" altLang="en-US" sz="2800" b="1" dirty="0">
              <a:solidFill>
                <a:srgbClr val="000000"/>
              </a:solidFill>
            </a:endParaRPr>
          </a:p>
        </p:txBody>
      </p:sp>
      <p:sp>
        <p:nvSpPr>
          <p:cNvPr id="153603" name="标题 175110"/>
          <p:cNvSpPr>
            <a:spLocks noGrp="1" noRot="1"/>
          </p:cNvSpPr>
          <p:nvPr>
            <p:ph type="title"/>
          </p:nvPr>
        </p:nvSpPr>
        <p:spPr>
          <a:xfrm>
            <a:off x="755650" y="1268413"/>
            <a:ext cx="7772400" cy="574675"/>
          </a:xfrm>
        </p:spPr>
        <p:txBody>
          <a:bodyPr vert="horz" wrap="square" lIns="91440" tIns="45720" rIns="91440" bIns="45720" anchor="ctr" anchorCtr="0"/>
          <a:p>
            <a:pPr algn="l" eaLnBrk="1" hangingPunct="1"/>
            <a:r>
              <a:rPr lang="zh-CN" altLang="en-US" sz="3200" b="1" dirty="0">
                <a:solidFill>
                  <a:schemeClr val="tx1"/>
                </a:solidFill>
                <a:latin typeface="Times New Roman" panose="02020603050405020304" pitchFamily="18" charset="0"/>
                <a:ea typeface="黑体" panose="02010609060101010101" pitchFamily="49" charset="-122"/>
              </a:rPr>
              <a:t>五、分子轨道理论（</a:t>
            </a:r>
            <a:r>
              <a:rPr lang="en-US" altLang="zh-CN" sz="3200" b="1" dirty="0">
                <a:solidFill>
                  <a:schemeClr val="tx1"/>
                </a:solidFill>
                <a:latin typeface="Times New Roman" panose="02020603050405020304" pitchFamily="18" charset="0"/>
                <a:ea typeface="黑体" panose="02010609060101010101" pitchFamily="49" charset="-122"/>
              </a:rPr>
              <a:t>MO</a:t>
            </a:r>
            <a:r>
              <a:rPr lang="zh-CN" altLang="en-US" sz="3200" b="1" dirty="0">
                <a:solidFill>
                  <a:schemeClr val="tx1"/>
                </a:solidFill>
                <a:latin typeface="Times New Roman" panose="02020603050405020304" pitchFamily="18" charset="0"/>
                <a:ea typeface="黑体" panose="02010609060101010101" pitchFamily="49" charset="-122"/>
              </a:rPr>
              <a:t>法）</a:t>
            </a:r>
            <a:endParaRPr lang="zh-CN" altLang="en-US" sz="3200" b="1" dirty="0">
              <a:solidFill>
                <a:schemeClr val="tx1"/>
              </a:solidFill>
              <a:latin typeface="Times New Roman" panose="02020603050405020304" pitchFamily="18" charset="0"/>
              <a:ea typeface="黑体" panose="02010609060101010101" pitchFamily="49" charset="-122"/>
            </a:endParaRPr>
          </a:p>
        </p:txBody>
      </p:sp>
      <p:sp>
        <p:nvSpPr>
          <p:cNvPr id="153604" name="直接连接符 175111"/>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153605" name="矩形 175112"/>
          <p:cNvSpPr/>
          <p:nvPr/>
        </p:nvSpPr>
        <p:spPr>
          <a:xfrm>
            <a:off x="827088" y="333375"/>
            <a:ext cx="7772400" cy="703263"/>
          </a:xfrm>
          <a:prstGeom prst="rect">
            <a:avLst/>
          </a:prstGeom>
          <a:noFill/>
          <a:ln w="9525">
            <a:noFill/>
          </a:ln>
        </p:spPr>
        <p:txBody>
          <a:bodyPr anchor="b"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10.2  </a:t>
            </a:r>
            <a:r>
              <a:rPr lang="zh-CN" altLang="en-US" sz="3600" b="1" dirty="0">
                <a:solidFill>
                  <a:schemeClr val="tx2"/>
                </a:solidFill>
                <a:latin typeface="Times New Roman" panose="02020603050405020304" pitchFamily="18" charset="0"/>
                <a:ea typeface="黑体" panose="02010609060101010101" pitchFamily="49" charset="-122"/>
              </a:rPr>
              <a:t>共价键理论</a:t>
            </a:r>
            <a:endParaRPr lang="en-US" altLang="zh-CN" sz="3600" b="1" dirty="0">
              <a:solidFill>
                <a:schemeClr val="tx2"/>
              </a:solidFill>
              <a:latin typeface="Times New Roman" panose="02020603050405020304" pitchFamily="18" charset="0"/>
              <a:ea typeface="黑体" panose="02010609060101010101" pitchFamily="49" charset="-122"/>
            </a:endParaRPr>
          </a:p>
        </p:txBody>
      </p:sp>
      <p:sp>
        <p:nvSpPr>
          <p:cNvPr id="153606" name="文本框 1"/>
          <p:cNvSpPr txBox="1"/>
          <p:nvPr/>
        </p:nvSpPr>
        <p:spPr>
          <a:xfrm>
            <a:off x="539750" y="4437063"/>
            <a:ext cx="7242175" cy="522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rgbClr val="000000"/>
                </a:solidFill>
                <a:latin typeface="Times New Roman" panose="02020603050405020304" pitchFamily="18" charset="0"/>
              </a:rPr>
              <a:t>5</a:t>
            </a:r>
            <a:r>
              <a:rPr lang="zh-CN" altLang="en-US" sz="2800" b="1" dirty="0">
                <a:solidFill>
                  <a:srgbClr val="000000"/>
                </a:solidFill>
                <a:latin typeface="Times New Roman" panose="02020603050405020304" pitchFamily="18" charset="0"/>
              </a:rPr>
              <a:t>.分子轨道中电子的排布同样遵循三条规则：</a:t>
            </a:r>
            <a:endParaRPr lang="zh-CN" altLang="en-US" sz="2800" dirty="0">
              <a:latin typeface="Times New Roman" panose="02020603050405020304" pitchFamily="18" charset="0"/>
            </a:endParaRPr>
          </a:p>
        </p:txBody>
      </p:sp>
      <p:sp>
        <p:nvSpPr>
          <p:cNvPr id="126983" name="文本框 126982"/>
          <p:cNvSpPr txBox="1"/>
          <p:nvPr/>
        </p:nvSpPr>
        <p:spPr>
          <a:xfrm>
            <a:off x="828675" y="4940300"/>
            <a:ext cx="3810000" cy="177006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30000"/>
              </a:lnSpc>
              <a:spcBef>
                <a:spcPct val="0"/>
              </a:spcBef>
              <a:buClrTx/>
              <a:buSzTx/>
              <a:buFontTx/>
              <a:buNone/>
            </a:pPr>
            <a:r>
              <a:rPr lang="en-US" altLang="zh-CN" sz="2800" b="1" dirty="0">
                <a:latin typeface="Times New Roman" panose="02020603050405020304" pitchFamily="18" charset="0"/>
                <a:ea typeface="Times New Roman" panose="02020603050405020304" pitchFamily="18" charset="0"/>
              </a:rPr>
              <a:t>•</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最低能量原理</a:t>
            </a:r>
            <a:endParaRPr lang="zh-CN" altLang="en-US" sz="2800" b="1" dirty="0">
              <a:latin typeface="Times New Roman" panose="02020603050405020304" pitchFamily="18" charset="0"/>
            </a:endParaRPr>
          </a:p>
          <a:p>
            <a:pPr marL="0" lvl="0" indent="0" eaLnBrk="1" hangingPunct="1">
              <a:lnSpc>
                <a:spcPct val="130000"/>
              </a:lnSpc>
              <a:spcBef>
                <a:spcPct val="0"/>
              </a:spcBef>
              <a:buClrTx/>
              <a:buSzTx/>
              <a:buFontTx/>
              <a:buNone/>
            </a:pPr>
            <a:r>
              <a:rPr lang="en-US" altLang="zh-CN" sz="2800" b="1" dirty="0">
                <a:latin typeface="Times New Roman" panose="02020603050405020304" pitchFamily="18" charset="0"/>
                <a:ea typeface="Times New Roman" panose="02020603050405020304" pitchFamily="18" charset="0"/>
              </a:rPr>
              <a:t>•</a:t>
            </a:r>
            <a:r>
              <a:rPr lang="en-US" altLang="zh-CN" sz="2800" b="1" dirty="0">
                <a:latin typeface="Times New Roman" panose="02020603050405020304" pitchFamily="18" charset="0"/>
              </a:rPr>
              <a:t> </a:t>
            </a:r>
            <a:r>
              <a:rPr lang="en-US" altLang="en-US" sz="2800" b="1" dirty="0">
                <a:latin typeface="Times New Roman" panose="02020603050405020304" pitchFamily="18" charset="0"/>
              </a:rPr>
              <a:t>Pauli</a:t>
            </a:r>
            <a:r>
              <a:rPr lang="zh-CN" altLang="en-US" sz="2800" b="1" dirty="0">
                <a:latin typeface="Times New Roman" panose="02020603050405020304" pitchFamily="18" charset="0"/>
              </a:rPr>
              <a:t>不相容原理</a:t>
            </a:r>
            <a:endParaRPr lang="zh-CN" altLang="en-US" sz="2800" b="1" dirty="0">
              <a:latin typeface="Times New Roman" panose="02020603050405020304" pitchFamily="18" charset="0"/>
            </a:endParaRPr>
          </a:p>
          <a:p>
            <a:pPr marL="0" lvl="0" indent="0" eaLnBrk="1" hangingPunct="1">
              <a:lnSpc>
                <a:spcPct val="130000"/>
              </a:lnSpc>
              <a:spcBef>
                <a:spcPct val="0"/>
              </a:spcBef>
              <a:buClrTx/>
              <a:buSzTx/>
              <a:buFontTx/>
              <a:buNone/>
            </a:pPr>
            <a:r>
              <a:rPr lang="en-US" altLang="zh-CN" sz="2800" b="1" dirty="0">
                <a:latin typeface="Times New Roman" panose="02020603050405020304" pitchFamily="18" charset="0"/>
                <a:ea typeface="Times New Roman" panose="02020603050405020304" pitchFamily="18" charset="0"/>
              </a:rPr>
              <a:t>•</a:t>
            </a:r>
            <a:r>
              <a:rPr lang="en-US" altLang="zh-CN" sz="2800" b="1" dirty="0">
                <a:latin typeface="Times New Roman" panose="02020603050405020304" pitchFamily="18" charset="0"/>
              </a:rPr>
              <a:t> </a:t>
            </a:r>
            <a:r>
              <a:rPr lang="en-US" altLang="en-US" sz="2800" b="1" dirty="0">
                <a:latin typeface="Times New Roman" panose="02020603050405020304" pitchFamily="18" charset="0"/>
              </a:rPr>
              <a:t>Hund </a:t>
            </a:r>
            <a:r>
              <a:rPr lang="zh-CN" altLang="en-US" sz="2800" b="1" dirty="0">
                <a:latin typeface="Times New Roman" panose="02020603050405020304" pitchFamily="18" charset="0"/>
              </a:rPr>
              <a:t>规则</a:t>
            </a:r>
            <a:endParaRPr lang="zh-CN" altLang="en-US" sz="28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6983">
                                            <p:txEl>
                                              <p:charRg st="0" end="9"/>
                                            </p:txEl>
                                          </p:spTgt>
                                        </p:tgtEl>
                                        <p:attrNameLst>
                                          <p:attrName>style.visibility</p:attrName>
                                        </p:attrNameLst>
                                      </p:cBhvr>
                                      <p:to>
                                        <p:strVal val="visible"/>
                                      </p:to>
                                    </p:set>
                                    <p:animEffect transition="in" filter="wipe(left)">
                                      <p:cBhvr>
                                        <p:cTn id="7" dur="500"/>
                                        <p:tgtEl>
                                          <p:spTgt spid="126983">
                                            <p:txEl>
                                              <p:charRg st="0"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6983">
                                            <p:txEl>
                                              <p:charRg st="9" end="22"/>
                                            </p:txEl>
                                          </p:spTgt>
                                        </p:tgtEl>
                                        <p:attrNameLst>
                                          <p:attrName>style.visibility</p:attrName>
                                        </p:attrNameLst>
                                      </p:cBhvr>
                                      <p:to>
                                        <p:strVal val="visible"/>
                                      </p:to>
                                    </p:set>
                                    <p:animEffect transition="in" filter="wipe(left)">
                                      <p:cBhvr>
                                        <p:cTn id="12" dur="500"/>
                                        <p:tgtEl>
                                          <p:spTgt spid="126983">
                                            <p:txEl>
                                              <p:charRg st="9" end="2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6983">
                                            <p:txEl>
                                              <p:charRg st="22" end="32"/>
                                            </p:txEl>
                                          </p:spTgt>
                                        </p:tgtEl>
                                        <p:attrNameLst>
                                          <p:attrName>style.visibility</p:attrName>
                                        </p:attrNameLst>
                                      </p:cBhvr>
                                      <p:to>
                                        <p:strVal val="visible"/>
                                      </p:to>
                                    </p:set>
                                    <p:animEffect transition="in" filter="wipe(left)">
                                      <p:cBhvr>
                                        <p:cTn id="17" dur="500"/>
                                        <p:tgtEl>
                                          <p:spTgt spid="126983">
                                            <p:txEl>
                                              <p:charRg st="22" end="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9154" name="内容占位符 51202"/>
          <p:cNvSpPr>
            <a:spLocks noGrp="1" noRot="1"/>
          </p:cNvSpPr>
          <p:nvPr>
            <p:ph idx="1"/>
          </p:nvPr>
        </p:nvSpPr>
        <p:spPr>
          <a:xfrm>
            <a:off x="611188" y="2506663"/>
            <a:ext cx="8062912" cy="2362200"/>
          </a:xfrm>
        </p:spPr>
        <p:txBody>
          <a:bodyPr vert="horz" wrap="square" lIns="91440" tIns="45720" rIns="91440" bIns="45720" anchor="t" anchorCtr="0"/>
          <a:p>
            <a:pPr eaLnBrk="1" hangingPunct="1">
              <a:lnSpc>
                <a:spcPct val="120000"/>
              </a:lnSpc>
              <a:spcBef>
                <a:spcPct val="0"/>
              </a:spcBef>
            </a:pPr>
            <a:r>
              <a:rPr lang="zh-CN" altLang="en-US" sz="2800" b="1" dirty="0">
                <a:solidFill>
                  <a:srgbClr val="000000"/>
                </a:solidFill>
              </a:rPr>
              <a:t>可以通过玻恩-哈伯循环来计算（不要求）</a:t>
            </a:r>
            <a:endParaRPr lang="zh-CN" altLang="en-US" sz="2800" b="1" dirty="0">
              <a:solidFill>
                <a:srgbClr val="000000"/>
              </a:solidFill>
            </a:endParaRPr>
          </a:p>
          <a:p>
            <a:pPr eaLnBrk="1" hangingPunct="1">
              <a:lnSpc>
                <a:spcPct val="120000"/>
              </a:lnSpc>
              <a:spcBef>
                <a:spcPct val="0"/>
              </a:spcBef>
            </a:pPr>
            <a:r>
              <a:rPr lang="zh-CN" altLang="en-US" sz="2800" b="1" dirty="0">
                <a:solidFill>
                  <a:srgbClr val="000000"/>
                </a:solidFill>
              </a:rPr>
              <a:t>离子晶体的熔点主要由晶格能决定</a:t>
            </a:r>
            <a:endParaRPr lang="zh-CN" altLang="en-US" sz="2800" b="1" dirty="0">
              <a:solidFill>
                <a:srgbClr val="000000"/>
              </a:solidFill>
            </a:endParaRPr>
          </a:p>
          <a:p>
            <a:pPr eaLnBrk="1" hangingPunct="1">
              <a:lnSpc>
                <a:spcPct val="120000"/>
              </a:lnSpc>
              <a:spcBef>
                <a:spcPct val="0"/>
              </a:spcBef>
            </a:pPr>
            <a:r>
              <a:rPr lang="zh-CN" altLang="en-US" sz="2800" b="1" dirty="0">
                <a:solidFill>
                  <a:srgbClr val="000000"/>
                </a:solidFill>
              </a:rPr>
              <a:t>晶格能正比于阴阳离子间的静电引力</a:t>
            </a:r>
            <a:endParaRPr lang="zh-CN" altLang="en-US" sz="2800" b="1" dirty="0">
              <a:solidFill>
                <a:srgbClr val="000000"/>
              </a:solidFill>
            </a:endParaRPr>
          </a:p>
          <a:p>
            <a:pPr eaLnBrk="1" hangingPunct="1">
              <a:lnSpc>
                <a:spcPct val="120000"/>
              </a:lnSpc>
              <a:spcBef>
                <a:spcPct val="0"/>
              </a:spcBef>
              <a:buNone/>
            </a:pPr>
            <a:r>
              <a:rPr lang="zh-CN" altLang="en-US" sz="2800" b="1" dirty="0">
                <a:solidFill>
                  <a:srgbClr val="000000"/>
                </a:solidFill>
              </a:rPr>
              <a:t>　（主要因素：离子电荷、半径、电子构型）</a:t>
            </a:r>
            <a:endParaRPr lang="zh-CN" altLang="en-US" sz="2800" b="1" dirty="0">
              <a:solidFill>
                <a:srgbClr val="000000"/>
              </a:solidFill>
            </a:endParaRPr>
          </a:p>
        </p:txBody>
      </p:sp>
      <p:sp>
        <p:nvSpPr>
          <p:cNvPr id="49155" name="矩形 51203"/>
          <p:cNvSpPr>
            <a:spLocks noRot="1"/>
          </p:cNvSpPr>
          <p:nvPr/>
        </p:nvSpPr>
        <p:spPr>
          <a:xfrm>
            <a:off x="611188" y="1882775"/>
            <a:ext cx="6553200"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rgbClr val="000000"/>
                </a:solidFill>
                <a:latin typeface="Times New Roman" panose="02020603050405020304" pitchFamily="18" charset="0"/>
                <a:ea typeface="黑体" panose="02010609060101010101" pitchFamily="49" charset="-122"/>
              </a:rPr>
              <a:t>3.</a:t>
            </a:r>
            <a:r>
              <a:rPr lang="zh-CN" altLang="en-US" sz="2800" b="1" dirty="0">
                <a:solidFill>
                  <a:srgbClr val="000000"/>
                </a:solidFill>
                <a:latin typeface="Times New Roman" panose="02020603050405020304" pitchFamily="18" charset="0"/>
                <a:ea typeface="黑体" panose="02010609060101010101" pitchFamily="49" charset="-122"/>
              </a:rPr>
              <a:t>离子键   化合物的晶格能</a:t>
            </a:r>
            <a:endParaRPr lang="zh-CN" altLang="en-US" sz="2800" b="1" dirty="0">
              <a:solidFill>
                <a:srgbClr val="000000"/>
              </a:solidFill>
              <a:latin typeface="Times New Roman" panose="02020603050405020304" pitchFamily="18" charset="0"/>
              <a:ea typeface="黑体" panose="02010609060101010101" pitchFamily="49" charset="-122"/>
            </a:endParaRPr>
          </a:p>
        </p:txBody>
      </p:sp>
      <p:sp>
        <p:nvSpPr>
          <p:cNvPr id="49156" name="矩形 51204"/>
          <p:cNvSpPr/>
          <p:nvPr/>
        </p:nvSpPr>
        <p:spPr>
          <a:xfrm>
            <a:off x="1547813" y="484188"/>
            <a:ext cx="604837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10.1  </a:t>
            </a:r>
            <a:r>
              <a:rPr lang="zh-CN" altLang="en-US" sz="3600" b="1" dirty="0">
                <a:solidFill>
                  <a:schemeClr val="tx2"/>
                </a:solidFill>
                <a:latin typeface="Times New Roman" panose="02020603050405020304" pitchFamily="18" charset="0"/>
                <a:ea typeface="黑体" panose="02010609060101010101" pitchFamily="49" charset="-122"/>
              </a:rPr>
              <a:t>离子键理论</a:t>
            </a:r>
            <a:endParaRPr lang="zh-CN" altLang="en-US" sz="3600" b="1" dirty="0">
              <a:solidFill>
                <a:schemeClr val="tx2"/>
              </a:solidFill>
              <a:latin typeface="Times New Roman" panose="02020603050405020304" pitchFamily="18" charset="0"/>
              <a:ea typeface="黑体" panose="02010609060101010101" pitchFamily="49" charset="-122"/>
            </a:endParaRPr>
          </a:p>
        </p:txBody>
      </p:sp>
      <p:sp>
        <p:nvSpPr>
          <p:cNvPr id="49157" name="直接连接符 51205"/>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sp>
        <p:nvSpPr>
          <p:cNvPr id="49158" name="标题 51208"/>
          <p:cNvSpPr>
            <a:spLocks noGrp="1" noRot="1"/>
          </p:cNvSpPr>
          <p:nvPr>
            <p:ph type="title"/>
          </p:nvPr>
        </p:nvSpPr>
        <p:spPr>
          <a:xfrm>
            <a:off x="611188" y="1268413"/>
            <a:ext cx="7561262" cy="609600"/>
          </a:xfrm>
        </p:spPr>
        <p:txBody>
          <a:bodyPr vert="horz" wrap="square" lIns="91440" tIns="45720" rIns="91440" bIns="45720" anchor="ctr" anchorCtr="0"/>
          <a:p>
            <a:pPr algn="l" eaLnBrk="1" hangingPunct="1"/>
            <a:r>
              <a:rPr lang="zh-CN" altLang="en-US" sz="3200" b="1" dirty="0">
                <a:solidFill>
                  <a:schemeClr val="tx1"/>
                </a:solidFill>
                <a:latin typeface="黑体" panose="02010609060101010101" pitchFamily="49" charset="-122"/>
                <a:ea typeface="黑体" panose="02010609060101010101" pitchFamily="49" charset="-122"/>
              </a:rPr>
              <a:t>一、离子键的形成与特点</a:t>
            </a:r>
            <a:endParaRPr lang="zh-CN" altLang="en-US" sz="3200" b="1"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07" name="组合 51206"/>
          <p:cNvGrpSpPr/>
          <p:nvPr/>
        </p:nvGrpSpPr>
        <p:grpSpPr>
          <a:xfrm>
            <a:off x="1282700" y="3981450"/>
            <a:ext cx="7543800" cy="736600"/>
            <a:chOff x="672" y="2372"/>
            <a:chExt cx="4752" cy="464"/>
          </a:xfrm>
        </p:grpSpPr>
        <p:sp>
          <p:nvSpPr>
            <p:cNvPr id="155654" name="椭圆 51207"/>
            <p:cNvSpPr/>
            <p:nvPr/>
          </p:nvSpPr>
          <p:spPr>
            <a:xfrm>
              <a:off x="864" y="2548"/>
              <a:ext cx="288" cy="288"/>
            </a:xfrm>
            <a:prstGeom prst="ellipse">
              <a:avLst/>
            </a:prstGeom>
            <a:solidFill>
              <a:srgbClr val="66FF66"/>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5655" name="椭圆 51208"/>
            <p:cNvSpPr/>
            <p:nvPr/>
          </p:nvSpPr>
          <p:spPr>
            <a:xfrm>
              <a:off x="1152" y="2548"/>
              <a:ext cx="288" cy="288"/>
            </a:xfrm>
            <a:prstGeom prst="ellipse">
              <a:avLst/>
            </a:prstGeom>
            <a:solidFill>
              <a:srgbClr val="FF0066"/>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5656" name="直接连接符 51209"/>
            <p:cNvSpPr/>
            <p:nvPr/>
          </p:nvSpPr>
          <p:spPr>
            <a:xfrm>
              <a:off x="672" y="2692"/>
              <a:ext cx="1008" cy="0"/>
            </a:xfrm>
            <a:prstGeom prst="line">
              <a:avLst/>
            </a:prstGeom>
            <a:ln w="9525" cap="flat" cmpd="sng">
              <a:solidFill>
                <a:schemeClr val="tx1"/>
              </a:solidFill>
              <a:prstDash val="solid"/>
              <a:headEnd type="none" w="med" len="med"/>
              <a:tailEnd type="stealth" w="med" len="lg"/>
            </a:ln>
          </p:spPr>
        </p:sp>
        <p:graphicFrame>
          <p:nvGraphicFramePr>
            <p:cNvPr id="155657" name="对象 51210"/>
            <p:cNvGraphicFramePr/>
            <p:nvPr/>
          </p:nvGraphicFramePr>
          <p:xfrm>
            <a:off x="1710" y="2544"/>
            <a:ext cx="258" cy="288"/>
          </p:xfrm>
          <a:graphic>
            <a:graphicData uri="http://schemas.openxmlformats.org/presentationml/2006/ole">
              <mc:AlternateContent xmlns:mc="http://schemas.openxmlformats.org/markup-compatibility/2006">
                <mc:Choice xmlns:v="urn:schemas-microsoft-com:vml" Requires="v">
                  <p:oleObj spid="_x0000_s3151" name="" r:id="rId1" imgW="127000" imgH="139700" progId="Equation.3">
                    <p:embed/>
                  </p:oleObj>
                </mc:Choice>
                <mc:Fallback>
                  <p:oleObj name="" r:id="rId1" imgW="127000" imgH="139700" progId="Equation.3">
                    <p:embed/>
                    <p:pic>
                      <p:nvPicPr>
                        <p:cNvPr id="0" name="图片 3150"/>
                        <p:cNvPicPr/>
                        <p:nvPr/>
                      </p:nvPicPr>
                      <p:blipFill>
                        <a:blip r:embed="rId2"/>
                        <a:stretch>
                          <a:fillRect/>
                        </a:stretch>
                      </p:blipFill>
                      <p:spPr>
                        <a:xfrm>
                          <a:off x="1710" y="2544"/>
                          <a:ext cx="258" cy="288"/>
                        </a:xfrm>
                        <a:prstGeom prst="rect">
                          <a:avLst/>
                        </a:prstGeom>
                        <a:noFill/>
                        <a:ln w="38100">
                          <a:noFill/>
                          <a:miter/>
                        </a:ln>
                      </p:spPr>
                    </p:pic>
                  </p:oleObj>
                </mc:Fallback>
              </mc:AlternateContent>
            </a:graphicData>
          </a:graphic>
        </p:graphicFrame>
        <p:graphicFrame>
          <p:nvGraphicFramePr>
            <p:cNvPr id="155658" name="对象 51211"/>
            <p:cNvGraphicFramePr/>
            <p:nvPr/>
          </p:nvGraphicFramePr>
          <p:xfrm>
            <a:off x="2016" y="2521"/>
            <a:ext cx="507" cy="312"/>
          </p:xfrm>
          <a:graphic>
            <a:graphicData uri="http://schemas.openxmlformats.org/presentationml/2006/ole">
              <mc:AlternateContent xmlns:mc="http://schemas.openxmlformats.org/markup-compatibility/2006">
                <mc:Choice xmlns:v="urn:schemas-microsoft-com:vml" Requires="v">
                  <p:oleObj spid="_x0000_s3156" name="" r:id="rId3" imgW="266065" imgH="190500" progId="Equation.DSMT4">
                    <p:embed/>
                  </p:oleObj>
                </mc:Choice>
                <mc:Fallback>
                  <p:oleObj name="" r:id="rId3" imgW="266065" imgH="190500" progId="Equation.DSMT4">
                    <p:embed/>
                    <p:pic>
                      <p:nvPicPr>
                        <p:cNvPr id="0" name="图片 3155"/>
                        <p:cNvPicPr/>
                        <p:nvPr/>
                      </p:nvPicPr>
                      <p:blipFill>
                        <a:blip r:embed="rId4"/>
                        <a:stretch>
                          <a:fillRect/>
                        </a:stretch>
                      </p:blipFill>
                      <p:spPr>
                        <a:xfrm>
                          <a:off x="2016" y="2521"/>
                          <a:ext cx="507" cy="312"/>
                        </a:xfrm>
                        <a:prstGeom prst="rect">
                          <a:avLst/>
                        </a:prstGeom>
                        <a:noFill/>
                        <a:ln w="38100">
                          <a:noFill/>
                          <a:miter/>
                        </a:ln>
                      </p:spPr>
                    </p:pic>
                  </p:oleObj>
                </mc:Fallback>
              </mc:AlternateContent>
            </a:graphicData>
          </a:graphic>
        </p:graphicFrame>
        <p:graphicFrame>
          <p:nvGraphicFramePr>
            <p:cNvPr id="155659" name="对象 51212"/>
            <p:cNvGraphicFramePr/>
            <p:nvPr/>
          </p:nvGraphicFramePr>
          <p:xfrm>
            <a:off x="2784" y="2392"/>
            <a:ext cx="540" cy="319"/>
          </p:xfrm>
          <a:graphic>
            <a:graphicData uri="http://schemas.openxmlformats.org/presentationml/2006/ole">
              <mc:AlternateContent xmlns:mc="http://schemas.openxmlformats.org/markup-compatibility/2006">
                <mc:Choice xmlns:v="urn:schemas-microsoft-com:vml" Requires="v">
                  <p:oleObj spid="_x0000_s3153" name="" r:id="rId5" imgW="342900" imgH="203200" progId="Equation.3">
                    <p:embed/>
                  </p:oleObj>
                </mc:Choice>
                <mc:Fallback>
                  <p:oleObj name="" r:id="rId5" imgW="342900" imgH="203200" progId="Equation.3">
                    <p:embed/>
                    <p:pic>
                      <p:nvPicPr>
                        <p:cNvPr id="0" name="图片 3152"/>
                        <p:cNvPicPr/>
                        <p:nvPr/>
                      </p:nvPicPr>
                      <p:blipFill>
                        <a:blip r:embed="rId6"/>
                        <a:stretch>
                          <a:fillRect/>
                        </a:stretch>
                      </p:blipFill>
                      <p:spPr>
                        <a:xfrm>
                          <a:off x="2784" y="2392"/>
                          <a:ext cx="540" cy="319"/>
                        </a:xfrm>
                        <a:prstGeom prst="rect">
                          <a:avLst/>
                        </a:prstGeom>
                        <a:noFill/>
                        <a:ln w="38100">
                          <a:noFill/>
                          <a:miter/>
                        </a:ln>
                      </p:spPr>
                    </p:pic>
                  </p:oleObj>
                </mc:Fallback>
              </mc:AlternateContent>
            </a:graphicData>
          </a:graphic>
        </p:graphicFrame>
        <p:graphicFrame>
          <p:nvGraphicFramePr>
            <p:cNvPr id="155660" name="对象 51213"/>
            <p:cNvGraphicFramePr/>
            <p:nvPr/>
          </p:nvGraphicFramePr>
          <p:xfrm>
            <a:off x="3409" y="2372"/>
            <a:ext cx="527" cy="295"/>
          </p:xfrm>
          <a:graphic>
            <a:graphicData uri="http://schemas.openxmlformats.org/presentationml/2006/ole">
              <mc:AlternateContent xmlns:mc="http://schemas.openxmlformats.org/markup-compatibility/2006">
                <mc:Choice xmlns:v="urn:schemas-microsoft-com:vml" Requires="v">
                  <p:oleObj spid="_x0000_s3152" name="" r:id="rId7" imgW="266065" imgH="177800" progId="Equation.DSMT4">
                    <p:embed/>
                  </p:oleObj>
                </mc:Choice>
                <mc:Fallback>
                  <p:oleObj name="" r:id="rId7" imgW="266065" imgH="177800" progId="Equation.DSMT4">
                    <p:embed/>
                    <p:pic>
                      <p:nvPicPr>
                        <p:cNvPr id="0" name="图片 3151"/>
                        <p:cNvPicPr/>
                        <p:nvPr/>
                      </p:nvPicPr>
                      <p:blipFill>
                        <a:blip r:embed="rId8"/>
                        <a:stretch>
                          <a:fillRect/>
                        </a:stretch>
                      </p:blipFill>
                      <p:spPr>
                        <a:xfrm>
                          <a:off x="3409" y="2372"/>
                          <a:ext cx="527" cy="295"/>
                        </a:xfrm>
                        <a:prstGeom prst="rect">
                          <a:avLst/>
                        </a:prstGeom>
                        <a:noFill/>
                        <a:ln w="38100">
                          <a:noFill/>
                          <a:miter/>
                        </a:ln>
                      </p:spPr>
                    </p:pic>
                  </p:oleObj>
                </mc:Fallback>
              </mc:AlternateContent>
            </a:graphicData>
          </a:graphic>
        </p:graphicFrame>
        <p:graphicFrame>
          <p:nvGraphicFramePr>
            <p:cNvPr id="155661" name="对象 51214"/>
            <p:cNvGraphicFramePr/>
            <p:nvPr/>
          </p:nvGraphicFramePr>
          <p:xfrm>
            <a:off x="864" y="2568"/>
            <a:ext cx="240" cy="160"/>
          </p:xfrm>
          <a:graphic>
            <a:graphicData uri="http://schemas.openxmlformats.org/presentationml/2006/ole">
              <mc:AlternateContent xmlns:mc="http://schemas.openxmlformats.org/markup-compatibility/2006">
                <mc:Choice xmlns:v="urn:schemas-microsoft-com:vml" Requires="v">
                  <p:oleObj spid="_x0000_s3155" name="" r:id="rId9" imgW="126365" imgH="76200" progId="Equation.3">
                    <p:embed/>
                  </p:oleObj>
                </mc:Choice>
                <mc:Fallback>
                  <p:oleObj name="" r:id="rId9" imgW="126365" imgH="76200" progId="Equation.3">
                    <p:embed/>
                    <p:pic>
                      <p:nvPicPr>
                        <p:cNvPr id="0" name="图片 3154"/>
                        <p:cNvPicPr/>
                        <p:nvPr/>
                      </p:nvPicPr>
                      <p:blipFill>
                        <a:blip r:embed="rId10"/>
                        <a:stretch>
                          <a:fillRect/>
                        </a:stretch>
                      </p:blipFill>
                      <p:spPr>
                        <a:xfrm>
                          <a:off x="864" y="2568"/>
                          <a:ext cx="240" cy="160"/>
                        </a:xfrm>
                        <a:prstGeom prst="rect">
                          <a:avLst/>
                        </a:prstGeom>
                        <a:noFill/>
                        <a:ln w="38100">
                          <a:noFill/>
                          <a:miter/>
                        </a:ln>
                      </p:spPr>
                    </p:pic>
                  </p:oleObj>
                </mc:Fallback>
              </mc:AlternateContent>
            </a:graphicData>
          </a:graphic>
        </p:graphicFrame>
        <p:graphicFrame>
          <p:nvGraphicFramePr>
            <p:cNvPr id="155662" name="对象 51215"/>
            <p:cNvGraphicFramePr/>
            <p:nvPr/>
          </p:nvGraphicFramePr>
          <p:xfrm>
            <a:off x="1200" y="2496"/>
            <a:ext cx="240" cy="240"/>
          </p:xfrm>
          <a:graphic>
            <a:graphicData uri="http://schemas.openxmlformats.org/presentationml/2006/ole">
              <mc:AlternateContent xmlns:mc="http://schemas.openxmlformats.org/markup-compatibility/2006">
                <mc:Choice xmlns:v="urn:schemas-microsoft-com:vml" Requires="v">
                  <p:oleObj spid="_x0000_s3154" name="" r:id="rId11" imgW="139700" imgH="139700" progId="Equation.3">
                    <p:embed/>
                  </p:oleObj>
                </mc:Choice>
                <mc:Fallback>
                  <p:oleObj name="" r:id="rId11" imgW="139700" imgH="139700" progId="Equation.3">
                    <p:embed/>
                    <p:pic>
                      <p:nvPicPr>
                        <p:cNvPr id="0" name="图片 3153"/>
                        <p:cNvPicPr/>
                        <p:nvPr/>
                      </p:nvPicPr>
                      <p:blipFill>
                        <a:blip r:embed="rId12"/>
                        <a:stretch>
                          <a:fillRect/>
                        </a:stretch>
                      </p:blipFill>
                      <p:spPr>
                        <a:xfrm>
                          <a:off x="1200" y="2496"/>
                          <a:ext cx="240" cy="240"/>
                        </a:xfrm>
                        <a:prstGeom prst="rect">
                          <a:avLst/>
                        </a:prstGeom>
                        <a:noFill/>
                        <a:ln w="38100">
                          <a:noFill/>
                          <a:miter/>
                        </a:ln>
                      </p:spPr>
                    </p:pic>
                  </p:oleObj>
                </mc:Fallback>
              </mc:AlternateContent>
            </a:graphicData>
          </a:graphic>
        </p:graphicFrame>
        <p:sp>
          <p:nvSpPr>
            <p:cNvPr id="155663" name="椭圆 51216"/>
            <p:cNvSpPr/>
            <p:nvPr/>
          </p:nvSpPr>
          <p:spPr>
            <a:xfrm>
              <a:off x="4363" y="2536"/>
              <a:ext cx="288" cy="288"/>
            </a:xfrm>
            <a:prstGeom prst="ellipse">
              <a:avLst/>
            </a:prstGeom>
            <a:solidFill>
              <a:srgbClr val="66FF66"/>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5664" name="椭圆 51217"/>
            <p:cNvSpPr/>
            <p:nvPr/>
          </p:nvSpPr>
          <p:spPr>
            <a:xfrm>
              <a:off x="4651" y="2536"/>
              <a:ext cx="288" cy="288"/>
            </a:xfrm>
            <a:prstGeom prst="ellipse">
              <a:avLst/>
            </a:prstGeom>
            <a:solidFill>
              <a:srgbClr val="FF0066"/>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5665" name="直接连接符 51218"/>
            <p:cNvSpPr/>
            <p:nvPr/>
          </p:nvSpPr>
          <p:spPr>
            <a:xfrm>
              <a:off x="4171" y="2680"/>
              <a:ext cx="1008" cy="0"/>
            </a:xfrm>
            <a:prstGeom prst="line">
              <a:avLst/>
            </a:prstGeom>
            <a:ln w="9525" cap="flat" cmpd="sng">
              <a:solidFill>
                <a:schemeClr val="tx1"/>
              </a:solidFill>
              <a:prstDash val="solid"/>
              <a:headEnd type="none" w="med" len="med"/>
              <a:tailEnd type="stealth" w="med" len="lg"/>
            </a:ln>
          </p:spPr>
        </p:sp>
        <p:graphicFrame>
          <p:nvGraphicFramePr>
            <p:cNvPr id="155666" name="对象 51219"/>
            <p:cNvGraphicFramePr/>
            <p:nvPr/>
          </p:nvGraphicFramePr>
          <p:xfrm>
            <a:off x="5176" y="2544"/>
            <a:ext cx="248" cy="276"/>
          </p:xfrm>
          <a:graphic>
            <a:graphicData uri="http://schemas.openxmlformats.org/presentationml/2006/ole">
              <mc:AlternateContent xmlns:mc="http://schemas.openxmlformats.org/markup-compatibility/2006">
                <mc:Choice xmlns:v="urn:schemas-microsoft-com:vml" Requires="v">
                  <p:oleObj spid="_x0000_s3157" name="" r:id="rId13" imgW="127000" imgH="139700" progId="Equation.3">
                    <p:embed/>
                  </p:oleObj>
                </mc:Choice>
                <mc:Fallback>
                  <p:oleObj name="" r:id="rId13" imgW="127000" imgH="139700" progId="Equation.3">
                    <p:embed/>
                    <p:pic>
                      <p:nvPicPr>
                        <p:cNvPr id="0" name="图片 3156"/>
                        <p:cNvPicPr/>
                        <p:nvPr/>
                      </p:nvPicPr>
                      <p:blipFill>
                        <a:blip r:embed="rId2"/>
                        <a:stretch>
                          <a:fillRect/>
                        </a:stretch>
                      </p:blipFill>
                      <p:spPr>
                        <a:xfrm>
                          <a:off x="5176" y="2544"/>
                          <a:ext cx="248" cy="276"/>
                        </a:xfrm>
                        <a:prstGeom prst="rect">
                          <a:avLst/>
                        </a:prstGeom>
                        <a:noFill/>
                        <a:ln w="38100">
                          <a:noFill/>
                          <a:miter/>
                        </a:ln>
                      </p:spPr>
                    </p:pic>
                  </p:oleObj>
                </mc:Fallback>
              </mc:AlternateContent>
            </a:graphicData>
          </a:graphic>
        </p:graphicFrame>
        <p:graphicFrame>
          <p:nvGraphicFramePr>
            <p:cNvPr id="155667" name="对象 51220"/>
            <p:cNvGraphicFramePr/>
            <p:nvPr/>
          </p:nvGraphicFramePr>
          <p:xfrm>
            <a:off x="4368" y="2556"/>
            <a:ext cx="240" cy="160"/>
          </p:xfrm>
          <a:graphic>
            <a:graphicData uri="http://schemas.openxmlformats.org/presentationml/2006/ole">
              <mc:AlternateContent xmlns:mc="http://schemas.openxmlformats.org/markup-compatibility/2006">
                <mc:Choice xmlns:v="urn:schemas-microsoft-com:vml" Requires="v">
                  <p:oleObj spid="_x0000_s3159" name="" r:id="rId14" imgW="126365" imgH="76200" progId="Equation.3">
                    <p:embed/>
                  </p:oleObj>
                </mc:Choice>
                <mc:Fallback>
                  <p:oleObj name="" r:id="rId14" imgW="126365" imgH="76200" progId="Equation.3">
                    <p:embed/>
                    <p:pic>
                      <p:nvPicPr>
                        <p:cNvPr id="0" name="图片 3158"/>
                        <p:cNvPicPr/>
                        <p:nvPr/>
                      </p:nvPicPr>
                      <p:blipFill>
                        <a:blip r:embed="rId10"/>
                        <a:stretch>
                          <a:fillRect/>
                        </a:stretch>
                      </p:blipFill>
                      <p:spPr>
                        <a:xfrm>
                          <a:off x="4368" y="2556"/>
                          <a:ext cx="240" cy="160"/>
                        </a:xfrm>
                        <a:prstGeom prst="rect">
                          <a:avLst/>
                        </a:prstGeom>
                        <a:noFill/>
                        <a:ln w="38100">
                          <a:noFill/>
                          <a:miter/>
                        </a:ln>
                      </p:spPr>
                    </p:pic>
                  </p:oleObj>
                </mc:Fallback>
              </mc:AlternateContent>
            </a:graphicData>
          </a:graphic>
        </p:graphicFrame>
        <p:graphicFrame>
          <p:nvGraphicFramePr>
            <p:cNvPr id="155668" name="对象 51221"/>
            <p:cNvGraphicFramePr/>
            <p:nvPr/>
          </p:nvGraphicFramePr>
          <p:xfrm>
            <a:off x="4699" y="2496"/>
            <a:ext cx="245" cy="245"/>
          </p:xfrm>
          <a:graphic>
            <a:graphicData uri="http://schemas.openxmlformats.org/presentationml/2006/ole">
              <mc:AlternateContent xmlns:mc="http://schemas.openxmlformats.org/markup-compatibility/2006">
                <mc:Choice xmlns:v="urn:schemas-microsoft-com:vml" Requires="v">
                  <p:oleObj spid="_x0000_s3158" name="" r:id="rId15" imgW="139700" imgH="139700" progId="Equation.3">
                    <p:embed/>
                  </p:oleObj>
                </mc:Choice>
                <mc:Fallback>
                  <p:oleObj name="" r:id="rId15" imgW="139700" imgH="139700" progId="Equation.3">
                    <p:embed/>
                    <p:pic>
                      <p:nvPicPr>
                        <p:cNvPr id="0" name="图片 3157"/>
                        <p:cNvPicPr/>
                        <p:nvPr/>
                      </p:nvPicPr>
                      <p:blipFill>
                        <a:blip r:embed="rId12"/>
                        <a:stretch>
                          <a:fillRect/>
                        </a:stretch>
                      </p:blipFill>
                      <p:spPr>
                        <a:xfrm>
                          <a:off x="4699" y="2496"/>
                          <a:ext cx="245" cy="245"/>
                        </a:xfrm>
                        <a:prstGeom prst="rect">
                          <a:avLst/>
                        </a:prstGeom>
                        <a:noFill/>
                        <a:ln w="38100">
                          <a:noFill/>
                          <a:miter/>
                        </a:ln>
                      </p:spPr>
                    </p:pic>
                  </p:oleObj>
                </mc:Fallback>
              </mc:AlternateContent>
            </a:graphicData>
          </a:graphic>
        </p:graphicFrame>
        <p:sp>
          <p:nvSpPr>
            <p:cNvPr id="155669" name="直接连接符 51222"/>
            <p:cNvSpPr/>
            <p:nvPr/>
          </p:nvSpPr>
          <p:spPr>
            <a:xfrm>
              <a:off x="2592" y="2680"/>
              <a:ext cx="1488" cy="0"/>
            </a:xfrm>
            <a:prstGeom prst="line">
              <a:avLst/>
            </a:prstGeom>
            <a:ln w="9525" cap="flat" cmpd="sng">
              <a:solidFill>
                <a:schemeClr val="tx1"/>
              </a:solidFill>
              <a:prstDash val="solid"/>
              <a:headEnd type="none" w="med" len="med"/>
              <a:tailEnd type="stealth" w="med" len="lg"/>
            </a:ln>
          </p:spPr>
        </p:sp>
      </p:grpSp>
      <p:graphicFrame>
        <p:nvGraphicFramePr>
          <p:cNvPr id="51224" name="对象 51223"/>
          <p:cNvGraphicFramePr/>
          <p:nvPr/>
        </p:nvGraphicFramePr>
        <p:xfrm>
          <a:off x="1219200" y="1916113"/>
          <a:ext cx="7942263" cy="1279525"/>
        </p:xfrm>
        <a:graphic>
          <a:graphicData uri="http://schemas.openxmlformats.org/presentationml/2006/ole">
            <mc:AlternateContent xmlns:mc="http://schemas.openxmlformats.org/markup-compatibility/2006">
              <mc:Choice xmlns:v="urn:schemas-microsoft-com:vml" Requires="v">
                <p:oleObj spid="_x0000_s3160" name="" r:id="rId16" imgW="2832100" imgH="457200" progId="Equation.3">
                  <p:embed/>
                </p:oleObj>
              </mc:Choice>
              <mc:Fallback>
                <p:oleObj name="" r:id="rId16" imgW="2832100" imgH="457200" progId="Equation.3">
                  <p:embed/>
                  <p:pic>
                    <p:nvPicPr>
                      <p:cNvPr id="0" name="图片 3159"/>
                      <p:cNvPicPr/>
                      <p:nvPr/>
                    </p:nvPicPr>
                    <p:blipFill>
                      <a:blip r:embed="rId17"/>
                      <a:stretch>
                        <a:fillRect/>
                      </a:stretch>
                    </p:blipFill>
                    <p:spPr>
                      <a:xfrm>
                        <a:off x="1219200" y="1916113"/>
                        <a:ext cx="7942263" cy="1279525"/>
                      </a:xfrm>
                      <a:prstGeom prst="rect">
                        <a:avLst/>
                      </a:prstGeom>
                      <a:noFill/>
                      <a:ln w="38100">
                        <a:noFill/>
                        <a:miter/>
                      </a:ln>
                    </p:spPr>
                  </p:pic>
                </p:oleObj>
              </mc:Fallback>
            </mc:AlternateContent>
          </a:graphicData>
        </a:graphic>
      </p:graphicFrame>
      <p:graphicFrame>
        <p:nvGraphicFramePr>
          <p:cNvPr id="51225" name="对象 51224"/>
          <p:cNvGraphicFramePr/>
          <p:nvPr/>
        </p:nvGraphicFramePr>
        <p:xfrm>
          <a:off x="1892300" y="3263900"/>
          <a:ext cx="4876800" cy="696913"/>
        </p:xfrm>
        <a:graphic>
          <a:graphicData uri="http://schemas.openxmlformats.org/presentationml/2006/ole">
            <mc:AlternateContent xmlns:mc="http://schemas.openxmlformats.org/markup-compatibility/2006">
              <mc:Choice xmlns:v="urn:schemas-microsoft-com:vml" Requires="v">
                <p:oleObj spid="_x0000_s3161" name="" r:id="rId18" imgW="1600200" imgH="228600" progId="Equation.3">
                  <p:embed/>
                </p:oleObj>
              </mc:Choice>
              <mc:Fallback>
                <p:oleObj name="" r:id="rId18" imgW="1600200" imgH="228600" progId="Equation.3">
                  <p:embed/>
                  <p:pic>
                    <p:nvPicPr>
                      <p:cNvPr id="0" name="图片 3160"/>
                      <p:cNvPicPr/>
                      <p:nvPr/>
                    </p:nvPicPr>
                    <p:blipFill>
                      <a:blip r:embed="rId19"/>
                      <a:stretch>
                        <a:fillRect/>
                      </a:stretch>
                    </p:blipFill>
                    <p:spPr>
                      <a:xfrm>
                        <a:off x="1892300" y="3263900"/>
                        <a:ext cx="4876800" cy="696913"/>
                      </a:xfrm>
                      <a:prstGeom prst="rect">
                        <a:avLst/>
                      </a:prstGeom>
                      <a:noFill/>
                      <a:ln w="38100">
                        <a:noFill/>
                        <a:miter/>
                      </a:ln>
                    </p:spPr>
                  </p:pic>
                </p:oleObj>
              </mc:Fallback>
            </mc:AlternateContent>
          </a:graphicData>
        </a:graphic>
      </p:graphicFrame>
      <p:sp>
        <p:nvSpPr>
          <p:cNvPr id="155653" name="矩形 51225"/>
          <p:cNvSpPr/>
          <p:nvPr/>
        </p:nvSpPr>
        <p:spPr>
          <a:xfrm>
            <a:off x="1358900" y="765175"/>
            <a:ext cx="7467600" cy="6810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20000"/>
              </a:lnSpc>
              <a:spcBef>
                <a:spcPct val="0"/>
              </a:spcBef>
              <a:buClrTx/>
              <a:buSzTx/>
              <a:buFontTx/>
              <a:buNone/>
            </a:pPr>
            <a:r>
              <a:rPr lang="en-US" altLang="zh-CN" b="1" dirty="0">
                <a:latin typeface="Times New Roman" panose="02020603050405020304" pitchFamily="18" charset="0"/>
              </a:rPr>
              <a:t>  </a:t>
            </a:r>
            <a:r>
              <a:rPr lang="zh-CN" altLang="en-US" b="1" dirty="0">
                <a:latin typeface="Times New Roman" panose="02020603050405020304" pitchFamily="18" charset="0"/>
                <a:ea typeface="黑体" panose="02010609060101010101" pitchFamily="49" charset="-122"/>
              </a:rPr>
              <a:t>关于原子</a:t>
            </a:r>
            <a:r>
              <a:rPr lang="zh-CN" altLang="en-US" b="1" dirty="0">
                <a:latin typeface="Times New Roman" panose="02020603050405020304" pitchFamily="18" charset="0"/>
                <a:ea typeface="黑体" panose="02010609060101010101" pitchFamily="49" charset="-122"/>
                <a:sym typeface="宋体" panose="02010600030101010101" pitchFamily="2" charset="-122"/>
              </a:rPr>
              <a:t>轨道</a:t>
            </a:r>
            <a:r>
              <a:rPr lang="zh-CN" altLang="en-US" b="1" dirty="0">
                <a:latin typeface="Times New Roman" panose="02020603050405020304" pitchFamily="18" charset="0"/>
                <a:ea typeface="黑体" panose="02010609060101010101" pitchFamily="49" charset="-122"/>
              </a:rPr>
              <a:t>、分子轨道的对称性</a:t>
            </a:r>
            <a:endParaRPr lang="zh-CN" altLang="en-US" b="1" dirty="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24"/>
                                        </p:tgtEl>
                                        <p:attrNameLst>
                                          <p:attrName>style.visibility</p:attrName>
                                        </p:attrNameLst>
                                      </p:cBhvr>
                                      <p:to>
                                        <p:strVal val="visible"/>
                                      </p:to>
                                    </p:set>
                                    <p:animEffect transition="in" filter="wipe(left)">
                                      <p:cBhvr>
                                        <p:cTn id="7" dur="500"/>
                                        <p:tgtEl>
                                          <p:spTgt spid="512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25"/>
                                        </p:tgtEl>
                                        <p:attrNameLst>
                                          <p:attrName>style.visibility</p:attrName>
                                        </p:attrNameLst>
                                      </p:cBhvr>
                                      <p:to>
                                        <p:strVal val="visible"/>
                                      </p:to>
                                    </p:set>
                                    <p:animEffect transition="in" filter="wipe(left)">
                                      <p:cBhvr>
                                        <p:cTn id="12" dur="500"/>
                                        <p:tgtEl>
                                          <p:spTgt spid="512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207"/>
                                        </p:tgtEl>
                                        <p:attrNameLst>
                                          <p:attrName>style.visibility</p:attrName>
                                        </p:attrNameLst>
                                      </p:cBhvr>
                                      <p:to>
                                        <p:strVal val="visible"/>
                                      </p:to>
                                    </p:set>
                                    <p:animEffect transition="in" filter="wipe(left)">
                                      <p:cBhvr>
                                        <p:cTn id="17" dur="500"/>
                                        <p:tgtEl>
                                          <p:spTgt spid="51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330" name="dui3.avi">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4953000" y="190500"/>
            <a:ext cx="4114800" cy="3086100"/>
          </a:xfrm>
          <a:prstGeom prst="rect">
            <a:avLst/>
          </a:prstGeom>
          <a:noFill/>
          <a:ln w="9525">
            <a:noFill/>
          </a:ln>
        </p:spPr>
      </p:pic>
      <p:pic>
        <p:nvPicPr>
          <p:cNvPr id="56329" name="DUI2.AVI">
            <a:hlinkClick r:id="" action="ppaction://media"/>
          </p:cNvPr>
          <p:cNvPicPr>
            <a:picLocks noRot="1" noChangeAspect="1"/>
          </p:cNvPicPr>
          <p:nvPr>
            <a:videoFile r:link="rId4"/>
            <p:extLst>
              <p:ext uri="{DAA4B4D4-6D71-4841-9C94-3DE7FCFB9230}">
                <p14:media xmlns:p14="http://schemas.microsoft.com/office/powerpoint/2010/main" r:link="rId5"/>
              </p:ext>
            </p:extLst>
          </p:nvPr>
        </p:nvPicPr>
        <p:blipFill>
          <a:blip r:embed="rId6"/>
          <a:stretch>
            <a:fillRect/>
          </a:stretch>
        </p:blipFill>
        <p:spPr>
          <a:xfrm>
            <a:off x="762000" y="152400"/>
            <a:ext cx="4114800" cy="3086100"/>
          </a:xfrm>
          <a:prstGeom prst="rect">
            <a:avLst/>
          </a:prstGeom>
          <a:noFill/>
          <a:ln w="9525">
            <a:noFill/>
          </a:ln>
        </p:spPr>
      </p:pic>
      <p:pic>
        <p:nvPicPr>
          <p:cNvPr id="56328" name="DUI1.AVI">
            <a:hlinkClick r:id="" action="ppaction://media"/>
          </p:cNvPr>
          <p:cNvPicPr>
            <a:picLocks noRot="1" noChangeAspect="1"/>
          </p:cNvPicPr>
          <p:nvPr>
            <a:videoFile r:link="rId7"/>
            <p:extLst>
              <p:ext uri="{DAA4B4D4-6D71-4841-9C94-3DE7FCFB9230}">
                <p14:media xmlns:p14="http://schemas.microsoft.com/office/powerpoint/2010/main" r:link="rId8"/>
              </p:ext>
            </p:extLst>
          </p:nvPr>
        </p:nvPicPr>
        <p:blipFill>
          <a:blip r:embed="rId9"/>
          <a:stretch>
            <a:fillRect/>
          </a:stretch>
        </p:blipFill>
        <p:spPr>
          <a:xfrm>
            <a:off x="2460625" y="3429000"/>
            <a:ext cx="4343400" cy="3257550"/>
          </a:xfrm>
          <a:prstGeom prst="rect">
            <a:avLst/>
          </a:prstGeom>
          <a:noFill/>
          <a:ln w="9525">
            <a:noFill/>
          </a:ln>
        </p:spPr>
      </p:pic>
      <p:sp>
        <p:nvSpPr>
          <p:cNvPr id="156677" name="文本框 56330"/>
          <p:cNvSpPr txBox="1"/>
          <p:nvPr/>
        </p:nvSpPr>
        <p:spPr>
          <a:xfrm>
            <a:off x="1258888" y="2636838"/>
            <a:ext cx="295275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i="1" dirty="0">
                <a:solidFill>
                  <a:schemeClr val="bg1"/>
                </a:solidFill>
                <a:latin typeface="Times New Roman" panose="02020603050405020304" pitchFamily="18" charset="0"/>
              </a:rPr>
              <a:t>C</a:t>
            </a:r>
            <a:r>
              <a:rPr lang="en-US" altLang="zh-CN" b="1" baseline="-25000" dirty="0">
                <a:solidFill>
                  <a:schemeClr val="bg1"/>
                </a:solidFill>
                <a:latin typeface="Times New Roman" panose="02020603050405020304" pitchFamily="18" charset="0"/>
              </a:rPr>
              <a:t>2</a:t>
            </a:r>
            <a:r>
              <a:rPr lang="zh-CN" altLang="en-US" b="1" dirty="0">
                <a:solidFill>
                  <a:schemeClr val="bg1"/>
                </a:solidFill>
              </a:rPr>
              <a:t>轴，</a:t>
            </a:r>
            <a:r>
              <a:rPr lang="en-US" altLang="zh-CN" b="1" i="1" dirty="0">
                <a:solidFill>
                  <a:schemeClr val="bg1"/>
                </a:solidFill>
              </a:rPr>
              <a:t>σ</a:t>
            </a:r>
            <a:r>
              <a:rPr lang="en-US" altLang="zh-CN" b="1" baseline="-25000" dirty="0">
                <a:solidFill>
                  <a:schemeClr val="bg1"/>
                </a:solidFill>
                <a:latin typeface="Times New Roman" panose="02020603050405020304" pitchFamily="18" charset="0"/>
              </a:rPr>
              <a:t>s</a:t>
            </a:r>
            <a:r>
              <a:rPr lang="zh-CN" altLang="en-US" b="1" dirty="0">
                <a:solidFill>
                  <a:schemeClr val="bg1"/>
                </a:solidFill>
              </a:rPr>
              <a:t>对称</a:t>
            </a:r>
            <a:endParaRPr lang="zh-CN" altLang="en-US" b="1" dirty="0">
              <a:solidFill>
                <a:schemeClr val="bg1"/>
              </a:solidFill>
            </a:endParaRPr>
          </a:p>
        </p:txBody>
      </p:sp>
      <p:sp>
        <p:nvSpPr>
          <p:cNvPr id="156678" name="文本框 56331"/>
          <p:cNvSpPr txBox="1"/>
          <p:nvPr/>
        </p:nvSpPr>
        <p:spPr>
          <a:xfrm>
            <a:off x="5580063" y="2636838"/>
            <a:ext cx="295275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i="1" dirty="0">
                <a:solidFill>
                  <a:schemeClr val="bg1"/>
                </a:solidFill>
                <a:latin typeface="Times New Roman" panose="02020603050405020304" pitchFamily="18" charset="0"/>
              </a:rPr>
              <a:t>C</a:t>
            </a:r>
            <a:r>
              <a:rPr lang="en-US" altLang="zh-CN" b="1" baseline="-25000" dirty="0">
                <a:solidFill>
                  <a:schemeClr val="bg1"/>
                </a:solidFill>
                <a:latin typeface="Times New Roman" panose="02020603050405020304" pitchFamily="18" charset="0"/>
              </a:rPr>
              <a:t>2</a:t>
            </a:r>
            <a:r>
              <a:rPr lang="zh-CN" altLang="en-US" b="1" dirty="0">
                <a:solidFill>
                  <a:schemeClr val="bg1"/>
                </a:solidFill>
              </a:rPr>
              <a:t>轴，</a:t>
            </a:r>
            <a:r>
              <a:rPr lang="en-US" altLang="zh-CN" b="1" i="1" dirty="0">
                <a:solidFill>
                  <a:schemeClr val="bg1"/>
                </a:solidFill>
              </a:rPr>
              <a:t>σ</a:t>
            </a:r>
            <a:r>
              <a:rPr lang="en-US" altLang="zh-CN" b="1" baseline="-25000" dirty="0">
                <a:solidFill>
                  <a:schemeClr val="bg1"/>
                </a:solidFill>
                <a:latin typeface="Times New Roman" panose="02020603050405020304" pitchFamily="18" charset="0"/>
              </a:rPr>
              <a:t>p</a:t>
            </a:r>
            <a:r>
              <a:rPr lang="zh-CN" altLang="en-US" b="1" dirty="0">
                <a:solidFill>
                  <a:schemeClr val="bg1"/>
                </a:solidFill>
              </a:rPr>
              <a:t>对称</a:t>
            </a:r>
            <a:endParaRPr lang="zh-CN" altLang="en-US" b="1" dirty="0">
              <a:solidFill>
                <a:schemeClr val="bg1"/>
              </a:solidFill>
            </a:endParaRPr>
          </a:p>
        </p:txBody>
      </p:sp>
      <p:sp>
        <p:nvSpPr>
          <p:cNvPr id="156679" name="文本框 56332"/>
          <p:cNvSpPr txBox="1"/>
          <p:nvPr/>
        </p:nvSpPr>
        <p:spPr>
          <a:xfrm>
            <a:off x="3170238" y="5949950"/>
            <a:ext cx="295275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b="1" i="1" dirty="0">
                <a:solidFill>
                  <a:schemeClr val="bg1"/>
                </a:solidFill>
                <a:latin typeface="Times New Roman" panose="02020603050405020304" pitchFamily="18" charset="0"/>
              </a:rPr>
              <a:t>C</a:t>
            </a:r>
            <a:r>
              <a:rPr lang="en-US" altLang="zh-CN" b="1" baseline="-25000" dirty="0">
                <a:solidFill>
                  <a:schemeClr val="bg1"/>
                </a:solidFill>
                <a:latin typeface="Times New Roman" panose="02020603050405020304" pitchFamily="18" charset="0"/>
              </a:rPr>
              <a:t>2</a:t>
            </a:r>
            <a:r>
              <a:rPr lang="zh-CN" altLang="en-US" b="1" dirty="0">
                <a:solidFill>
                  <a:schemeClr val="bg1"/>
                </a:solidFill>
              </a:rPr>
              <a:t>轴，</a:t>
            </a:r>
            <a:r>
              <a:rPr lang="en-US" altLang="zh-CN" b="1" dirty="0">
                <a:solidFill>
                  <a:schemeClr val="bg1"/>
                </a:solidFill>
                <a:latin typeface="Times New Roman" panose="02020603050405020304" pitchFamily="18" charset="0"/>
              </a:rPr>
              <a:t>p</a:t>
            </a:r>
            <a:r>
              <a:rPr lang="en-US" altLang="zh-CN" b="1" baseline="-25000" dirty="0">
                <a:solidFill>
                  <a:schemeClr val="bg1"/>
                </a:solidFill>
                <a:latin typeface="Times New Roman" panose="02020603050405020304" pitchFamily="18" charset="0"/>
              </a:rPr>
              <a:t>x</a:t>
            </a:r>
            <a:r>
              <a:rPr lang="zh-CN" altLang="en-US" b="1" dirty="0">
                <a:solidFill>
                  <a:schemeClr val="bg1"/>
                </a:solidFill>
              </a:rPr>
              <a:t>对称</a:t>
            </a:r>
            <a:endParaRPr lang="zh-CN" altLang="en-US" b="1" dirty="0">
              <a:solidFill>
                <a:schemeClr val="bg1"/>
              </a:solidFill>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633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6330"/>
                                        </p:tgtEl>
                                      </p:cBhvr>
                                    </p:cmd>
                                  </p:childTnLst>
                                </p:cTn>
                              </p:par>
                            </p:childTnLst>
                          </p:cTn>
                        </p:par>
                      </p:childTnLst>
                    </p:cTn>
                  </p:par>
                </p:childTnLst>
              </p:cTn>
              <p:nextCondLst>
                <p:cond evt="onClick" delay="0">
                  <p:tgtEl>
                    <p:spTgt spid="56330"/>
                  </p:tgtEl>
                </p:cond>
              </p:nextCondLst>
            </p:seq>
            <p:video>
              <p:cMediaNode>
                <p:cTn id="7" fill="hold" display="0">
                  <p:stCondLst>
                    <p:cond delay="indefinite"/>
                  </p:stCondLst>
                  <p:endCondLst>
                    <p:cond evt="onNext" delay="0">
                      <p:tgtEl>
                        <p:sldTgt/>
                      </p:tgtEl>
                    </p:cond>
                    <p:cond evt="onPrev" delay="0">
                      <p:tgtEl>
                        <p:sldTgt/>
                      </p:tgtEl>
                    </p:cond>
                  </p:endCondLst>
                </p:cTn>
                <p:tgtEl>
                  <p:spTgt spid="56330"/>
                </p:tgtEl>
              </p:cMediaNode>
            </p:video>
            <p:seq concurrent="1" nextAc="seek">
              <p:cTn id="8" restart="whenNotActive" fill="hold" evtFilter="cancelBubble" nodeType="interactiveSeq">
                <p:stCondLst>
                  <p:cond evt="onClick" delay="0">
                    <p:tgtEl>
                      <p:spTgt spid="563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6329"/>
                                        </p:tgtEl>
                                      </p:cBhvr>
                                    </p:cmd>
                                  </p:childTnLst>
                                </p:cTn>
                              </p:par>
                            </p:childTnLst>
                          </p:cTn>
                        </p:par>
                      </p:childTnLst>
                    </p:cTn>
                  </p:par>
                </p:childTnLst>
              </p:cTn>
              <p:nextCondLst>
                <p:cond evt="onClick" delay="0">
                  <p:tgtEl>
                    <p:spTgt spid="56329"/>
                  </p:tgtEl>
                </p:cond>
              </p:nextCondLst>
            </p:seq>
            <p:video>
              <p:cMediaNode>
                <p:cTn id="13" fill="hold" display="0">
                  <p:stCondLst>
                    <p:cond delay="indefinite"/>
                  </p:stCondLst>
                  <p:endCondLst>
                    <p:cond evt="onNext" delay="0">
                      <p:tgtEl>
                        <p:sldTgt/>
                      </p:tgtEl>
                    </p:cond>
                    <p:cond evt="onPrev" delay="0">
                      <p:tgtEl>
                        <p:sldTgt/>
                      </p:tgtEl>
                    </p:cond>
                  </p:endCondLst>
                </p:cTn>
                <p:tgtEl>
                  <p:spTgt spid="56329"/>
                </p:tgtEl>
              </p:cMediaNode>
            </p:video>
            <p:seq concurrent="1" nextAc="seek">
              <p:cTn id="14" restart="whenNotActive" fill="hold" evtFilter="cancelBubble" nodeType="interactiveSeq">
                <p:stCondLst>
                  <p:cond evt="onClick" delay="0">
                    <p:tgtEl>
                      <p:spTgt spid="5632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6328"/>
                                        </p:tgtEl>
                                      </p:cBhvr>
                                    </p:cmd>
                                  </p:childTnLst>
                                </p:cTn>
                              </p:par>
                            </p:childTnLst>
                          </p:cTn>
                        </p:par>
                      </p:childTnLst>
                    </p:cTn>
                  </p:par>
                </p:childTnLst>
              </p:cTn>
              <p:nextCondLst>
                <p:cond evt="onClick" delay="0">
                  <p:tgtEl>
                    <p:spTgt spid="56328"/>
                  </p:tgtEl>
                </p:cond>
              </p:nextCondLst>
            </p:seq>
            <p:video>
              <p:cMediaNode>
                <p:cTn id="19" fill="hold" display="0">
                  <p:stCondLst>
                    <p:cond delay="indefinite"/>
                  </p:stCondLst>
                  <p:endCondLst>
                    <p:cond evt="onNext" delay="0">
                      <p:tgtEl>
                        <p:sldTgt/>
                      </p:tgtEl>
                    </p:cond>
                    <p:cond evt="onPrev" delay="0">
                      <p:tgtEl>
                        <p:sldTgt/>
                      </p:tgtEl>
                    </p:cond>
                  </p:endCondLst>
                </p:cTn>
                <p:tgtEl>
                  <p:spTgt spid="56328"/>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78" name="矩形 57377"/>
          <p:cNvSpPr/>
          <p:nvPr/>
        </p:nvSpPr>
        <p:spPr>
          <a:xfrm>
            <a:off x="847725" y="515938"/>
            <a:ext cx="7772400" cy="15541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i="1" dirty="0"/>
              <a:t>      π</a:t>
            </a:r>
            <a:r>
              <a:rPr lang="zh-CN" altLang="en-US" dirty="0"/>
              <a:t>对称：绕 </a:t>
            </a:r>
            <a:r>
              <a:rPr lang="en-US" altLang="zh-CN" i="1" dirty="0">
                <a:latin typeface="Times New Roman" panose="02020603050405020304" pitchFamily="18" charset="0"/>
              </a:rPr>
              <a:t>x</a:t>
            </a:r>
            <a:r>
              <a:rPr lang="en-US" altLang="zh-CN" dirty="0"/>
              <a:t> </a:t>
            </a:r>
            <a:r>
              <a:rPr lang="zh-CN" altLang="en-US" dirty="0"/>
              <a:t>轴旋转</a:t>
            </a:r>
            <a:r>
              <a:rPr lang="en-US" altLang="zh-CN" dirty="0">
                <a:latin typeface="Times New Roman" panose="02020603050405020304" pitchFamily="18" charset="0"/>
              </a:rPr>
              <a:t>180°</a:t>
            </a:r>
            <a:r>
              <a:rPr lang="zh-CN" altLang="en-US" dirty="0"/>
              <a:t>，形状不变，符号改变。例如：原子轨道</a:t>
            </a:r>
            <a:r>
              <a:rPr lang="en-US" altLang="zh-CN" dirty="0">
                <a:latin typeface="Times New Roman" panose="02020603050405020304" pitchFamily="18" charset="0"/>
              </a:rPr>
              <a:t>p</a:t>
            </a:r>
            <a:r>
              <a:rPr lang="en-US" altLang="zh-CN" i="1" baseline="-25000" dirty="0">
                <a:latin typeface="Times New Roman" panose="02020603050405020304" pitchFamily="18" charset="0"/>
              </a:rPr>
              <a:t>z</a:t>
            </a:r>
            <a:r>
              <a:rPr lang="zh-CN" altLang="en-US" dirty="0">
                <a:latin typeface="Times New Roman" panose="02020603050405020304" pitchFamily="18" charset="0"/>
              </a:rPr>
              <a:t>，</a:t>
            </a:r>
            <a:r>
              <a:rPr lang="en-US" altLang="zh-CN" dirty="0">
                <a:latin typeface="Times New Roman" panose="02020603050405020304" pitchFamily="18" charset="0"/>
              </a:rPr>
              <a:t>p</a:t>
            </a:r>
            <a:r>
              <a:rPr lang="en-US" altLang="zh-CN" i="1" baseline="-25000" dirty="0">
                <a:latin typeface="Times New Roman" panose="02020603050405020304" pitchFamily="18" charset="0"/>
              </a:rPr>
              <a:t>y</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i="1" baseline="-25000" dirty="0">
                <a:latin typeface="Times New Roman" panose="02020603050405020304" pitchFamily="18" charset="0"/>
              </a:rPr>
              <a:t>xy</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i="1" baseline="-25000" dirty="0">
                <a:latin typeface="Times New Roman" panose="02020603050405020304" pitchFamily="18" charset="0"/>
              </a:rPr>
              <a:t>xz</a:t>
            </a:r>
            <a:r>
              <a:rPr lang="zh-CN" altLang="en-US" dirty="0">
                <a:latin typeface="Times New Roman" panose="02020603050405020304" pitchFamily="18" charset="0"/>
              </a:rPr>
              <a:t>，</a:t>
            </a:r>
            <a:r>
              <a:rPr lang="en-US" altLang="zh-CN" dirty="0">
                <a:latin typeface="Times New Roman" panose="02020603050405020304" pitchFamily="18" charset="0"/>
              </a:rPr>
              <a:t>d</a:t>
            </a:r>
            <a:r>
              <a:rPr lang="en-US" altLang="zh-CN" i="1" baseline="-25000" dirty="0">
                <a:latin typeface="Times New Roman" panose="02020603050405020304" pitchFamily="18" charset="0"/>
              </a:rPr>
              <a:t>yz</a:t>
            </a:r>
            <a:r>
              <a:rPr lang="zh-CN" altLang="en-US" dirty="0"/>
              <a:t>为</a:t>
            </a:r>
            <a:r>
              <a:rPr lang="en-US" altLang="zh-CN" i="1" dirty="0"/>
              <a:t>π</a:t>
            </a:r>
            <a:r>
              <a:rPr lang="zh-CN" altLang="en-US" dirty="0"/>
              <a:t>对称。</a:t>
            </a:r>
            <a:endParaRPr lang="zh-CN" altLang="en-US" dirty="0"/>
          </a:p>
        </p:txBody>
      </p:sp>
      <p:grpSp>
        <p:nvGrpSpPr>
          <p:cNvPr id="57380" name="组合 57379"/>
          <p:cNvGrpSpPr/>
          <p:nvPr/>
        </p:nvGrpSpPr>
        <p:grpSpPr>
          <a:xfrm>
            <a:off x="1476375" y="2060575"/>
            <a:ext cx="7034213" cy="1155700"/>
            <a:chOff x="1008" y="1144"/>
            <a:chExt cx="4431" cy="728"/>
          </a:xfrm>
        </p:grpSpPr>
        <p:grpSp>
          <p:nvGrpSpPr>
            <p:cNvPr id="157701" name="组合 57378"/>
            <p:cNvGrpSpPr/>
            <p:nvPr/>
          </p:nvGrpSpPr>
          <p:grpSpPr>
            <a:xfrm>
              <a:off x="1008" y="1152"/>
              <a:ext cx="4431" cy="720"/>
              <a:chOff x="1008" y="1152"/>
              <a:chExt cx="4431" cy="720"/>
            </a:xfrm>
          </p:grpSpPr>
          <p:sp>
            <p:nvSpPr>
              <p:cNvPr id="157703" name="椭圆 57347"/>
              <p:cNvSpPr/>
              <p:nvPr/>
            </p:nvSpPr>
            <p:spPr>
              <a:xfrm>
                <a:off x="1344" y="1488"/>
                <a:ext cx="288" cy="288"/>
              </a:xfrm>
              <a:prstGeom prst="ellipse">
                <a:avLst/>
              </a:prstGeom>
              <a:solidFill>
                <a:srgbClr val="66FF66"/>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7704" name="椭圆 57348"/>
              <p:cNvSpPr/>
              <p:nvPr/>
            </p:nvSpPr>
            <p:spPr>
              <a:xfrm>
                <a:off x="1344" y="1200"/>
                <a:ext cx="288" cy="288"/>
              </a:xfrm>
              <a:prstGeom prst="ellipse">
                <a:avLst/>
              </a:prstGeom>
              <a:solidFill>
                <a:srgbClr val="FF0066"/>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7705" name="直接连接符 57349"/>
              <p:cNvSpPr/>
              <p:nvPr/>
            </p:nvSpPr>
            <p:spPr>
              <a:xfrm>
                <a:off x="1008" y="1488"/>
                <a:ext cx="1008" cy="0"/>
              </a:xfrm>
              <a:prstGeom prst="line">
                <a:avLst/>
              </a:prstGeom>
              <a:ln w="9525" cap="flat" cmpd="sng">
                <a:solidFill>
                  <a:schemeClr val="tx1"/>
                </a:solidFill>
                <a:prstDash val="solid"/>
                <a:headEnd type="none" w="med" len="med"/>
                <a:tailEnd type="stealth" w="med" len="lg"/>
              </a:ln>
            </p:spPr>
          </p:sp>
          <p:graphicFrame>
            <p:nvGraphicFramePr>
              <p:cNvPr id="157706" name="对象 57350"/>
              <p:cNvGraphicFramePr/>
              <p:nvPr/>
            </p:nvGraphicFramePr>
            <p:xfrm>
              <a:off x="2112" y="1348"/>
              <a:ext cx="255" cy="284"/>
            </p:xfrm>
            <a:graphic>
              <a:graphicData uri="http://schemas.openxmlformats.org/presentationml/2006/ole">
                <mc:AlternateContent xmlns:mc="http://schemas.openxmlformats.org/markup-compatibility/2006">
                  <mc:Choice xmlns:v="urn:schemas-microsoft-com:vml" Requires="v">
                    <p:oleObj spid="_x0000_s3168" name="" r:id="rId1" imgW="127000" imgH="139700" progId="Equation.3">
                      <p:embed/>
                    </p:oleObj>
                  </mc:Choice>
                  <mc:Fallback>
                    <p:oleObj name="" r:id="rId1" imgW="127000" imgH="139700" progId="Equation.3">
                      <p:embed/>
                      <p:pic>
                        <p:nvPicPr>
                          <p:cNvPr id="0" name="图片 3167"/>
                          <p:cNvPicPr/>
                          <p:nvPr/>
                        </p:nvPicPr>
                        <p:blipFill>
                          <a:blip r:embed="rId2"/>
                          <a:stretch>
                            <a:fillRect/>
                          </a:stretch>
                        </p:blipFill>
                        <p:spPr>
                          <a:xfrm>
                            <a:off x="2112" y="1348"/>
                            <a:ext cx="255" cy="284"/>
                          </a:xfrm>
                          <a:prstGeom prst="rect">
                            <a:avLst/>
                          </a:prstGeom>
                          <a:noFill/>
                          <a:ln w="38100">
                            <a:noFill/>
                            <a:miter/>
                          </a:ln>
                        </p:spPr>
                      </p:pic>
                    </p:oleObj>
                  </mc:Fallback>
                </mc:AlternateContent>
              </a:graphicData>
            </a:graphic>
          </p:graphicFrame>
          <p:graphicFrame>
            <p:nvGraphicFramePr>
              <p:cNvPr id="157707" name="对象 57351"/>
              <p:cNvGraphicFramePr/>
              <p:nvPr/>
            </p:nvGraphicFramePr>
            <p:xfrm>
              <a:off x="2400" y="1296"/>
              <a:ext cx="480" cy="354"/>
            </p:xfrm>
            <a:graphic>
              <a:graphicData uri="http://schemas.openxmlformats.org/presentationml/2006/ole">
                <mc:AlternateContent xmlns:mc="http://schemas.openxmlformats.org/markup-compatibility/2006">
                  <mc:Choice xmlns:v="urn:schemas-microsoft-com:vml" Requires="v">
                    <p:oleObj spid="_x0000_s3167" name="" r:id="rId3" imgW="291465" imgH="215900" progId="Equation.3">
                      <p:embed/>
                    </p:oleObj>
                  </mc:Choice>
                  <mc:Fallback>
                    <p:oleObj name="" r:id="rId3" imgW="291465" imgH="215900" progId="Equation.3">
                      <p:embed/>
                      <p:pic>
                        <p:nvPicPr>
                          <p:cNvPr id="0" name="图片 3166"/>
                          <p:cNvPicPr/>
                          <p:nvPr/>
                        </p:nvPicPr>
                        <p:blipFill>
                          <a:blip r:embed="rId4"/>
                          <a:stretch>
                            <a:fillRect/>
                          </a:stretch>
                        </p:blipFill>
                        <p:spPr>
                          <a:xfrm>
                            <a:off x="2400" y="1296"/>
                            <a:ext cx="480" cy="354"/>
                          </a:xfrm>
                          <a:prstGeom prst="rect">
                            <a:avLst/>
                          </a:prstGeom>
                          <a:noFill/>
                          <a:ln w="38100">
                            <a:noFill/>
                            <a:miter/>
                          </a:ln>
                        </p:spPr>
                      </p:pic>
                    </p:oleObj>
                  </mc:Fallback>
                </mc:AlternateContent>
              </a:graphicData>
            </a:graphic>
          </p:graphicFrame>
          <p:sp>
            <p:nvSpPr>
              <p:cNvPr id="157708" name="椭圆 57352"/>
              <p:cNvSpPr/>
              <p:nvPr/>
            </p:nvSpPr>
            <p:spPr>
              <a:xfrm>
                <a:off x="4464" y="1200"/>
                <a:ext cx="288" cy="288"/>
              </a:xfrm>
              <a:prstGeom prst="ellipse">
                <a:avLst/>
              </a:prstGeom>
              <a:solidFill>
                <a:srgbClr val="66FF66"/>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7709" name="椭圆 57353"/>
              <p:cNvSpPr/>
              <p:nvPr/>
            </p:nvSpPr>
            <p:spPr>
              <a:xfrm>
                <a:off x="4464" y="1488"/>
                <a:ext cx="288" cy="288"/>
              </a:xfrm>
              <a:prstGeom prst="ellipse">
                <a:avLst/>
              </a:prstGeom>
              <a:solidFill>
                <a:srgbClr val="FF0066"/>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57710" name="直接连接符 57354"/>
              <p:cNvSpPr/>
              <p:nvPr/>
            </p:nvSpPr>
            <p:spPr>
              <a:xfrm>
                <a:off x="4128" y="1488"/>
                <a:ext cx="1008" cy="1"/>
              </a:xfrm>
              <a:prstGeom prst="line">
                <a:avLst/>
              </a:prstGeom>
              <a:ln w="9525" cap="flat" cmpd="sng">
                <a:solidFill>
                  <a:schemeClr val="tx1"/>
                </a:solidFill>
                <a:prstDash val="solid"/>
                <a:headEnd type="none" w="med" len="med"/>
                <a:tailEnd type="stealth" w="med" len="lg"/>
              </a:ln>
            </p:spPr>
          </p:sp>
          <p:sp>
            <p:nvSpPr>
              <p:cNvPr id="157711" name="直接连接符 57355"/>
              <p:cNvSpPr/>
              <p:nvPr/>
            </p:nvSpPr>
            <p:spPr>
              <a:xfrm>
                <a:off x="2928" y="1488"/>
                <a:ext cx="960" cy="0"/>
              </a:xfrm>
              <a:prstGeom prst="line">
                <a:avLst/>
              </a:prstGeom>
              <a:ln w="9525" cap="flat" cmpd="sng">
                <a:solidFill>
                  <a:schemeClr val="tx1"/>
                </a:solidFill>
                <a:prstDash val="solid"/>
                <a:headEnd type="none" w="med" len="med"/>
                <a:tailEnd type="stealth" w="med" len="lg"/>
              </a:ln>
            </p:spPr>
          </p:sp>
          <p:graphicFrame>
            <p:nvGraphicFramePr>
              <p:cNvPr id="157712" name="对象 57356"/>
              <p:cNvGraphicFramePr/>
              <p:nvPr/>
            </p:nvGraphicFramePr>
            <p:xfrm>
              <a:off x="3120" y="1536"/>
              <a:ext cx="624" cy="336"/>
            </p:xfrm>
            <a:graphic>
              <a:graphicData uri="http://schemas.openxmlformats.org/presentationml/2006/ole">
                <mc:AlternateContent xmlns:mc="http://schemas.openxmlformats.org/markup-compatibility/2006">
                  <mc:Choice xmlns:v="urn:schemas-microsoft-com:vml" Requires="v">
                    <p:oleObj spid="_x0000_s3163" name="" r:id="rId5" imgW="317500" imgH="203200" progId="Equation.3">
                      <p:embed/>
                    </p:oleObj>
                  </mc:Choice>
                  <mc:Fallback>
                    <p:oleObj name="" r:id="rId5" imgW="317500" imgH="203200" progId="Equation.3">
                      <p:embed/>
                      <p:pic>
                        <p:nvPicPr>
                          <p:cNvPr id="0" name="图片 3162"/>
                          <p:cNvPicPr/>
                          <p:nvPr/>
                        </p:nvPicPr>
                        <p:blipFill>
                          <a:blip r:embed="rId6"/>
                          <a:stretch>
                            <a:fillRect/>
                          </a:stretch>
                        </p:blipFill>
                        <p:spPr>
                          <a:xfrm>
                            <a:off x="3120" y="1536"/>
                            <a:ext cx="624" cy="336"/>
                          </a:xfrm>
                          <a:prstGeom prst="rect">
                            <a:avLst/>
                          </a:prstGeom>
                          <a:noFill/>
                          <a:ln w="38100">
                            <a:noFill/>
                            <a:miter/>
                          </a:ln>
                        </p:spPr>
                      </p:pic>
                    </p:oleObj>
                  </mc:Fallback>
                </mc:AlternateContent>
              </a:graphicData>
            </a:graphic>
          </p:graphicFrame>
          <p:graphicFrame>
            <p:nvGraphicFramePr>
              <p:cNvPr id="157713" name="对象 57357"/>
              <p:cNvGraphicFramePr/>
              <p:nvPr/>
            </p:nvGraphicFramePr>
            <p:xfrm>
              <a:off x="5184" y="1348"/>
              <a:ext cx="255" cy="284"/>
            </p:xfrm>
            <a:graphic>
              <a:graphicData uri="http://schemas.openxmlformats.org/presentationml/2006/ole">
                <mc:AlternateContent xmlns:mc="http://schemas.openxmlformats.org/markup-compatibility/2006">
                  <mc:Choice xmlns:v="urn:schemas-microsoft-com:vml" Requires="v">
                    <p:oleObj spid="_x0000_s3169" name="" r:id="rId7" imgW="127000" imgH="139700" progId="Equation.3">
                      <p:embed/>
                    </p:oleObj>
                  </mc:Choice>
                  <mc:Fallback>
                    <p:oleObj name="" r:id="rId7" imgW="127000" imgH="139700" progId="Equation.3">
                      <p:embed/>
                      <p:pic>
                        <p:nvPicPr>
                          <p:cNvPr id="0" name="图片 3168"/>
                          <p:cNvPicPr/>
                          <p:nvPr/>
                        </p:nvPicPr>
                        <p:blipFill>
                          <a:blip r:embed="rId2"/>
                          <a:stretch>
                            <a:fillRect/>
                          </a:stretch>
                        </p:blipFill>
                        <p:spPr>
                          <a:xfrm>
                            <a:off x="5184" y="1348"/>
                            <a:ext cx="255" cy="284"/>
                          </a:xfrm>
                          <a:prstGeom prst="rect">
                            <a:avLst/>
                          </a:prstGeom>
                          <a:noFill/>
                          <a:ln w="38100">
                            <a:noFill/>
                            <a:miter/>
                          </a:ln>
                        </p:spPr>
                      </p:pic>
                    </p:oleObj>
                  </mc:Fallback>
                </mc:AlternateContent>
              </a:graphicData>
            </a:graphic>
          </p:graphicFrame>
          <p:graphicFrame>
            <p:nvGraphicFramePr>
              <p:cNvPr id="157714" name="对象 57359"/>
              <p:cNvGraphicFramePr/>
              <p:nvPr/>
            </p:nvGraphicFramePr>
            <p:xfrm>
              <a:off x="4440" y="1232"/>
              <a:ext cx="288" cy="240"/>
            </p:xfrm>
            <a:graphic>
              <a:graphicData uri="http://schemas.openxmlformats.org/presentationml/2006/ole">
                <mc:AlternateContent xmlns:mc="http://schemas.openxmlformats.org/markup-compatibility/2006">
                  <mc:Choice xmlns:v="urn:schemas-microsoft-com:vml" Requires="v">
                    <p:oleObj spid="_x0000_s3170" name="" r:id="rId8" imgW="126365" imgH="76200" progId="Equation.3">
                      <p:embed/>
                    </p:oleObj>
                  </mc:Choice>
                  <mc:Fallback>
                    <p:oleObj name="" r:id="rId8" imgW="126365" imgH="76200" progId="Equation.3">
                      <p:embed/>
                      <p:pic>
                        <p:nvPicPr>
                          <p:cNvPr id="0" name="图片 3169"/>
                          <p:cNvPicPr/>
                          <p:nvPr/>
                        </p:nvPicPr>
                        <p:blipFill>
                          <a:blip r:embed="rId9"/>
                          <a:stretch>
                            <a:fillRect/>
                          </a:stretch>
                        </p:blipFill>
                        <p:spPr>
                          <a:xfrm>
                            <a:off x="4440" y="1232"/>
                            <a:ext cx="288" cy="240"/>
                          </a:xfrm>
                          <a:prstGeom prst="rect">
                            <a:avLst/>
                          </a:prstGeom>
                          <a:noFill/>
                          <a:ln w="38100">
                            <a:noFill/>
                            <a:miter/>
                          </a:ln>
                        </p:spPr>
                      </p:pic>
                    </p:oleObj>
                  </mc:Fallback>
                </mc:AlternateContent>
              </a:graphicData>
            </a:graphic>
          </p:graphicFrame>
          <p:graphicFrame>
            <p:nvGraphicFramePr>
              <p:cNvPr id="157715" name="对象 57360"/>
              <p:cNvGraphicFramePr/>
              <p:nvPr/>
            </p:nvGraphicFramePr>
            <p:xfrm>
              <a:off x="4432" y="1440"/>
              <a:ext cx="384" cy="384"/>
            </p:xfrm>
            <a:graphic>
              <a:graphicData uri="http://schemas.openxmlformats.org/presentationml/2006/ole">
                <mc:AlternateContent xmlns:mc="http://schemas.openxmlformats.org/markup-compatibility/2006">
                  <mc:Choice xmlns:v="urn:schemas-microsoft-com:vml" Requires="v">
                    <p:oleObj spid="_x0000_s3164" name="" r:id="rId10" imgW="139700" imgH="139700" progId="Equation.3">
                      <p:embed/>
                    </p:oleObj>
                  </mc:Choice>
                  <mc:Fallback>
                    <p:oleObj name="" r:id="rId10" imgW="139700" imgH="139700" progId="Equation.3">
                      <p:embed/>
                      <p:pic>
                        <p:nvPicPr>
                          <p:cNvPr id="0" name="图片 3163"/>
                          <p:cNvPicPr/>
                          <p:nvPr/>
                        </p:nvPicPr>
                        <p:blipFill>
                          <a:blip r:embed="rId11"/>
                          <a:stretch>
                            <a:fillRect/>
                          </a:stretch>
                        </p:blipFill>
                        <p:spPr>
                          <a:xfrm>
                            <a:off x="4432" y="1440"/>
                            <a:ext cx="384" cy="384"/>
                          </a:xfrm>
                          <a:prstGeom prst="rect">
                            <a:avLst/>
                          </a:prstGeom>
                          <a:noFill/>
                          <a:ln w="38100">
                            <a:noFill/>
                            <a:miter/>
                          </a:ln>
                        </p:spPr>
                      </p:pic>
                    </p:oleObj>
                  </mc:Fallback>
                </mc:AlternateContent>
              </a:graphicData>
            </a:graphic>
          </p:graphicFrame>
          <p:graphicFrame>
            <p:nvGraphicFramePr>
              <p:cNvPr id="157716" name="对象 57361"/>
              <p:cNvGraphicFramePr/>
              <p:nvPr/>
            </p:nvGraphicFramePr>
            <p:xfrm>
              <a:off x="1320" y="1536"/>
              <a:ext cx="288" cy="240"/>
            </p:xfrm>
            <a:graphic>
              <a:graphicData uri="http://schemas.openxmlformats.org/presentationml/2006/ole">
                <mc:AlternateContent xmlns:mc="http://schemas.openxmlformats.org/markup-compatibility/2006">
                  <mc:Choice xmlns:v="urn:schemas-microsoft-com:vml" Requires="v">
                    <p:oleObj spid="_x0000_s3162" name="" r:id="rId12" imgW="126365" imgH="76200" progId="Equation.3">
                      <p:embed/>
                    </p:oleObj>
                  </mc:Choice>
                  <mc:Fallback>
                    <p:oleObj name="" r:id="rId12" imgW="126365" imgH="76200" progId="Equation.3">
                      <p:embed/>
                      <p:pic>
                        <p:nvPicPr>
                          <p:cNvPr id="0" name="图片 3161"/>
                          <p:cNvPicPr/>
                          <p:nvPr/>
                        </p:nvPicPr>
                        <p:blipFill>
                          <a:blip r:embed="rId9"/>
                          <a:stretch>
                            <a:fillRect/>
                          </a:stretch>
                        </p:blipFill>
                        <p:spPr>
                          <a:xfrm>
                            <a:off x="1320" y="1536"/>
                            <a:ext cx="288" cy="240"/>
                          </a:xfrm>
                          <a:prstGeom prst="rect">
                            <a:avLst/>
                          </a:prstGeom>
                          <a:noFill/>
                          <a:ln w="38100">
                            <a:noFill/>
                            <a:miter/>
                          </a:ln>
                        </p:spPr>
                      </p:pic>
                    </p:oleObj>
                  </mc:Fallback>
                </mc:AlternateContent>
              </a:graphicData>
            </a:graphic>
          </p:graphicFrame>
          <p:graphicFrame>
            <p:nvGraphicFramePr>
              <p:cNvPr id="157717" name="对象 57363"/>
              <p:cNvGraphicFramePr/>
              <p:nvPr/>
            </p:nvGraphicFramePr>
            <p:xfrm>
              <a:off x="3120" y="1152"/>
              <a:ext cx="540" cy="319"/>
            </p:xfrm>
            <a:graphic>
              <a:graphicData uri="http://schemas.openxmlformats.org/presentationml/2006/ole">
                <mc:AlternateContent xmlns:mc="http://schemas.openxmlformats.org/markup-compatibility/2006">
                  <mc:Choice xmlns:v="urn:schemas-microsoft-com:vml" Requires="v">
                    <p:oleObj spid="_x0000_s3165" name="" r:id="rId13" imgW="342900" imgH="203200" progId="Equation.3">
                      <p:embed/>
                    </p:oleObj>
                  </mc:Choice>
                  <mc:Fallback>
                    <p:oleObj name="" r:id="rId13" imgW="342900" imgH="203200" progId="Equation.3">
                      <p:embed/>
                      <p:pic>
                        <p:nvPicPr>
                          <p:cNvPr id="0" name="图片 3164"/>
                          <p:cNvPicPr/>
                          <p:nvPr/>
                        </p:nvPicPr>
                        <p:blipFill>
                          <a:blip r:embed="rId14"/>
                          <a:stretch>
                            <a:fillRect/>
                          </a:stretch>
                        </p:blipFill>
                        <p:spPr>
                          <a:xfrm>
                            <a:off x="3120" y="1152"/>
                            <a:ext cx="540" cy="319"/>
                          </a:xfrm>
                          <a:prstGeom prst="rect">
                            <a:avLst/>
                          </a:prstGeom>
                          <a:noFill/>
                          <a:ln w="38100">
                            <a:noFill/>
                            <a:miter/>
                          </a:ln>
                        </p:spPr>
                      </p:pic>
                    </p:oleObj>
                  </mc:Fallback>
                </mc:AlternateContent>
              </a:graphicData>
            </a:graphic>
          </p:graphicFrame>
        </p:grpSp>
        <p:graphicFrame>
          <p:nvGraphicFramePr>
            <p:cNvPr id="157702" name="对象 57362"/>
            <p:cNvGraphicFramePr/>
            <p:nvPr/>
          </p:nvGraphicFramePr>
          <p:xfrm>
            <a:off x="1304" y="1144"/>
            <a:ext cx="384" cy="384"/>
          </p:xfrm>
          <a:graphic>
            <a:graphicData uri="http://schemas.openxmlformats.org/presentationml/2006/ole">
              <mc:AlternateContent xmlns:mc="http://schemas.openxmlformats.org/markup-compatibility/2006">
                <mc:Choice xmlns:v="urn:schemas-microsoft-com:vml" Requires="v">
                  <p:oleObj spid="_x0000_s3166" name="" r:id="rId15" imgW="139700" imgH="139700" progId="Equation.3">
                    <p:embed/>
                  </p:oleObj>
                </mc:Choice>
                <mc:Fallback>
                  <p:oleObj name="" r:id="rId15" imgW="139700" imgH="139700" progId="Equation.3">
                    <p:embed/>
                    <p:pic>
                      <p:nvPicPr>
                        <p:cNvPr id="0" name="图片 3165"/>
                        <p:cNvPicPr/>
                        <p:nvPr/>
                      </p:nvPicPr>
                      <p:blipFill>
                        <a:blip r:embed="rId11"/>
                        <a:stretch>
                          <a:fillRect/>
                        </a:stretch>
                      </p:blipFill>
                      <p:spPr>
                        <a:xfrm>
                          <a:off x="1304" y="1144"/>
                          <a:ext cx="384" cy="384"/>
                        </a:xfrm>
                        <a:prstGeom prst="rect">
                          <a:avLst/>
                        </a:prstGeom>
                        <a:noFill/>
                        <a:ln w="38100">
                          <a:noFill/>
                          <a:miter/>
                        </a:ln>
                      </p:spPr>
                    </p:pic>
                  </p:oleObj>
                </mc:Fallback>
              </mc:AlternateContent>
            </a:graphicData>
          </a:graphic>
        </p:graphicFrame>
      </p:grpSp>
      <p:pic>
        <p:nvPicPr>
          <p:cNvPr id="57382" name="zhuan.avi">
            <a:hlinkClick r:id="" action="ppaction://media"/>
          </p:cNvPr>
          <p:cNvPicPr>
            <a:picLocks noRot="1" noChangeAspect="1"/>
          </p:cNvPicPr>
          <p:nvPr>
            <a:videoFile r:link="rId16"/>
            <p:extLst>
              <p:ext uri="{DAA4B4D4-6D71-4841-9C94-3DE7FCFB9230}">
                <p14:media xmlns:p14="http://schemas.microsoft.com/office/powerpoint/2010/main" r:link="rId17"/>
              </p:ext>
            </p:extLst>
          </p:nvPr>
        </p:nvPicPr>
        <p:blipFill>
          <a:blip r:embed="rId18"/>
          <a:stretch>
            <a:fillRect/>
          </a:stretch>
        </p:blipFill>
        <p:spPr>
          <a:xfrm>
            <a:off x="2438400" y="3228975"/>
            <a:ext cx="4724400" cy="35433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78">
                                            <p:txEl>
                                              <p:charRg st="0" end="62"/>
                                            </p:txEl>
                                          </p:spTgt>
                                        </p:tgtEl>
                                        <p:attrNameLst>
                                          <p:attrName>style.visibility</p:attrName>
                                        </p:attrNameLst>
                                      </p:cBhvr>
                                      <p:to>
                                        <p:strVal val="visible"/>
                                      </p:to>
                                    </p:set>
                                    <p:animEffect transition="in" filter="wipe(left)">
                                      <p:cBhvr>
                                        <p:cTn id="7" dur="500"/>
                                        <p:tgtEl>
                                          <p:spTgt spid="57378">
                                            <p:txEl>
                                              <p:charRg st="0" end="6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380"/>
                                        </p:tgtEl>
                                        <p:attrNameLst>
                                          <p:attrName>style.visibility</p:attrName>
                                        </p:attrNameLst>
                                      </p:cBhvr>
                                      <p:to>
                                        <p:strVal val="visible"/>
                                      </p:to>
                                    </p:set>
                                    <p:animEffect transition="in" filter="blinds(horizontal)">
                                      <p:cBhvr>
                                        <p:cTn id="12" dur="500"/>
                                        <p:tgtEl>
                                          <p:spTgt spid="5738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7382"/>
                                        </p:tgtEl>
                                        <p:attrNameLst>
                                          <p:attrName>style.visibility</p:attrName>
                                        </p:attrNameLst>
                                      </p:cBhvr>
                                      <p:to>
                                        <p:strVal val="visible"/>
                                      </p:to>
                                    </p:set>
                                    <p:animEffect transition="in" filter="dissolve">
                                      <p:cBhvr>
                                        <p:cTn id="17" dur="500"/>
                                        <p:tgtEl>
                                          <p:spTgt spid="57382"/>
                                        </p:tgtEl>
                                      </p:cBhvr>
                                    </p:animEffect>
                                  </p:childTnLst>
                                </p:cTn>
                              </p:par>
                            </p:childTnLst>
                          </p:cTn>
                        </p:par>
                        <p:par>
                          <p:cTn id="18" fill="hold">
                            <p:stCondLst>
                              <p:cond delay="500"/>
                            </p:stCondLst>
                            <p:childTnLst>
                              <p:par>
                                <p:cTn id="19" presetID="1" presetClass="mediacall" presetSubtype="0" fill="hold" nodeType="afterEffect">
                                  <p:stCondLst>
                                    <p:cond delay="0"/>
                                  </p:stCondLst>
                                  <p:childTnLst>
                                    <p:cmd type="call" cmd="playFrom(0.0)">
                                      <p:cBhvr>
                                        <p:cTn id="20" dur="1034" fill="hold"/>
                                        <p:tgtEl>
                                          <p:spTgt spid="5738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21" fill="hold" display="0">
                  <p:stCondLst>
                    <p:cond delay="indefinite"/>
                  </p:stCondLst>
                  <p:endCondLst>
                    <p:cond evt="onNext" delay="0">
                      <p:tgtEl>
                        <p:sldTgt/>
                      </p:tgtEl>
                    </p:cond>
                    <p:cond evt="onPrev" delay="0">
                      <p:tgtEl>
                        <p:sldTgt/>
                      </p:tgtEl>
                    </p:cond>
                  </p:endCondLst>
                </p:cTn>
                <p:tgtEl>
                  <p:spTgt spid="57382"/>
                </p:tgtEl>
              </p:cMediaNode>
            </p:video>
          </p:childTnLst>
        </p:cTn>
      </p:par>
    </p:tnLst>
    <p:bldLst>
      <p:bldP spid="5737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文本框 128004"/>
          <p:cNvSpPr txBox="1"/>
          <p:nvPr/>
        </p:nvSpPr>
        <p:spPr>
          <a:xfrm>
            <a:off x="358775" y="1420813"/>
            <a:ext cx="67818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0000"/>
                </a:solidFill>
                <a:latin typeface="Times New Roman" panose="02020603050405020304" pitchFamily="18" charset="0"/>
              </a:rPr>
              <a:t>1. </a:t>
            </a:r>
            <a:r>
              <a:rPr lang="zh-CN" altLang="en-US" dirty="0">
                <a:solidFill>
                  <a:srgbClr val="000000"/>
                </a:solidFill>
                <a:latin typeface="Times New Roman" panose="02020603050405020304" pitchFamily="18" charset="0"/>
              </a:rPr>
              <a:t>同核双原子分子轨道能级图</a:t>
            </a:r>
            <a:endParaRPr lang="zh-CN" altLang="en-US" dirty="0">
              <a:solidFill>
                <a:srgbClr val="000000"/>
              </a:solidFill>
              <a:latin typeface="Times New Roman" panose="02020603050405020304" pitchFamily="18" charset="0"/>
            </a:endParaRPr>
          </a:p>
        </p:txBody>
      </p:sp>
      <p:sp>
        <p:nvSpPr>
          <p:cNvPr id="158723" name="文本框 128006"/>
          <p:cNvSpPr txBox="1"/>
          <p:nvPr/>
        </p:nvSpPr>
        <p:spPr>
          <a:xfrm>
            <a:off x="644525" y="1922463"/>
            <a:ext cx="38100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solidFill>
                  <a:srgbClr val="000000"/>
                </a:solidFill>
                <a:latin typeface="Times New Roman" panose="02020603050405020304" pitchFamily="18" charset="0"/>
              </a:rPr>
              <a:t>a</a:t>
            </a:r>
            <a:r>
              <a:rPr lang="zh-CN" altLang="en-US" dirty="0">
                <a:solidFill>
                  <a:srgbClr val="000000"/>
                </a:solidFill>
                <a:latin typeface="Times New Roman" panose="02020603050405020304" pitchFamily="18" charset="0"/>
              </a:rPr>
              <a:t>图：适合</a:t>
            </a:r>
            <a:r>
              <a:rPr lang="en-US" altLang="zh-CN" dirty="0">
                <a:solidFill>
                  <a:srgbClr val="000000"/>
                </a:solidFill>
                <a:latin typeface="Times New Roman" panose="02020603050405020304" pitchFamily="18" charset="0"/>
              </a:rPr>
              <a:t>O</a:t>
            </a:r>
            <a:r>
              <a:rPr lang="en-US" altLang="zh-CN" baseline="-25000" dirty="0">
                <a:solidFill>
                  <a:srgbClr val="000000"/>
                </a:solidFill>
                <a:latin typeface="Times New Roman" panose="02020603050405020304" pitchFamily="18" charset="0"/>
              </a:rPr>
              <a:t>2</a:t>
            </a:r>
            <a:r>
              <a:rPr lang="zh-CN" altLang="en-US" dirty="0">
                <a:solidFill>
                  <a:srgbClr val="000000"/>
                </a:solidFill>
                <a:latin typeface="Times New Roman" panose="02020603050405020304" pitchFamily="18" charset="0"/>
              </a:rPr>
              <a:t>，</a:t>
            </a:r>
            <a:r>
              <a:rPr lang="en-US" altLang="zh-CN" dirty="0">
                <a:solidFill>
                  <a:srgbClr val="000000"/>
                </a:solidFill>
                <a:latin typeface="Times New Roman" panose="02020603050405020304" pitchFamily="18" charset="0"/>
              </a:rPr>
              <a:t>F</a:t>
            </a:r>
            <a:r>
              <a:rPr lang="en-US" altLang="zh-CN" baseline="-25000" dirty="0">
                <a:solidFill>
                  <a:srgbClr val="000000"/>
                </a:solidFill>
                <a:latin typeface="Times New Roman" panose="02020603050405020304" pitchFamily="18" charset="0"/>
              </a:rPr>
              <a:t>2</a:t>
            </a:r>
            <a:endParaRPr lang="en-US" altLang="zh-CN" baseline="-25000" dirty="0">
              <a:solidFill>
                <a:srgbClr val="000000"/>
              </a:solidFill>
              <a:latin typeface="Times New Roman" panose="02020603050405020304" pitchFamily="18" charset="0"/>
            </a:endParaRPr>
          </a:p>
        </p:txBody>
      </p:sp>
      <p:grpSp>
        <p:nvGrpSpPr>
          <p:cNvPr id="158724" name="组合 128019"/>
          <p:cNvGrpSpPr/>
          <p:nvPr/>
        </p:nvGrpSpPr>
        <p:grpSpPr>
          <a:xfrm>
            <a:off x="1692275" y="2024063"/>
            <a:ext cx="6521450" cy="4789487"/>
            <a:chOff x="1584" y="1152"/>
            <a:chExt cx="4108" cy="3017"/>
          </a:xfrm>
        </p:grpSpPr>
        <p:pic>
          <p:nvPicPr>
            <p:cNvPr id="158726" name="图片 128003" descr="同核双原子分子的分子轨道能级图a"/>
            <p:cNvPicPr>
              <a:picLocks noChangeAspect="1"/>
            </p:cNvPicPr>
            <p:nvPr/>
          </p:nvPicPr>
          <p:blipFill>
            <a:blip r:embed="rId1"/>
            <a:stretch>
              <a:fillRect/>
            </a:stretch>
          </p:blipFill>
          <p:spPr>
            <a:xfrm>
              <a:off x="1584" y="1152"/>
              <a:ext cx="3929" cy="3017"/>
            </a:xfrm>
            <a:prstGeom prst="rect">
              <a:avLst/>
            </a:prstGeom>
            <a:noFill/>
            <a:ln w="9525">
              <a:noFill/>
            </a:ln>
          </p:spPr>
        </p:pic>
        <p:sp>
          <p:nvSpPr>
            <p:cNvPr id="158727" name="文本框 128007"/>
            <p:cNvSpPr txBox="1"/>
            <p:nvPr/>
          </p:nvSpPr>
          <p:spPr>
            <a:xfrm>
              <a:off x="2440" y="3600"/>
              <a:ext cx="33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000000"/>
                  </a:solidFill>
                  <a:latin typeface="Times New Roman" panose="02020603050405020304" pitchFamily="18" charset="0"/>
                </a:rPr>
                <a:t>2s</a:t>
              </a:r>
              <a:endParaRPr lang="en-US" altLang="zh-CN" sz="2400" dirty="0">
                <a:solidFill>
                  <a:srgbClr val="000000"/>
                </a:solidFill>
                <a:latin typeface="Times New Roman" panose="02020603050405020304" pitchFamily="18" charset="0"/>
              </a:endParaRPr>
            </a:p>
          </p:txBody>
        </p:sp>
        <p:sp>
          <p:nvSpPr>
            <p:cNvPr id="158728" name="文本框 128008"/>
            <p:cNvSpPr txBox="1"/>
            <p:nvPr/>
          </p:nvSpPr>
          <p:spPr>
            <a:xfrm>
              <a:off x="4224" y="3600"/>
              <a:ext cx="33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000000"/>
                  </a:solidFill>
                  <a:latin typeface="Times New Roman" panose="02020603050405020304" pitchFamily="18" charset="0"/>
                </a:rPr>
                <a:t>2s</a:t>
              </a:r>
              <a:endParaRPr lang="en-US" altLang="zh-CN" sz="2400" dirty="0">
                <a:solidFill>
                  <a:srgbClr val="000000"/>
                </a:solidFill>
                <a:latin typeface="Times New Roman" panose="02020603050405020304" pitchFamily="18" charset="0"/>
              </a:endParaRPr>
            </a:p>
          </p:txBody>
        </p:sp>
        <p:sp>
          <p:nvSpPr>
            <p:cNvPr id="158729" name="文本框 128009"/>
            <p:cNvSpPr txBox="1"/>
            <p:nvPr/>
          </p:nvSpPr>
          <p:spPr>
            <a:xfrm>
              <a:off x="2160" y="2256"/>
              <a:ext cx="33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000000"/>
                  </a:solidFill>
                  <a:latin typeface="Times New Roman" panose="02020603050405020304" pitchFamily="18" charset="0"/>
                </a:rPr>
                <a:t>2p</a:t>
              </a:r>
              <a:endParaRPr lang="en-US" altLang="zh-CN" sz="2400" dirty="0">
                <a:solidFill>
                  <a:srgbClr val="000000"/>
                </a:solidFill>
                <a:latin typeface="Times New Roman" panose="02020603050405020304" pitchFamily="18" charset="0"/>
              </a:endParaRPr>
            </a:p>
          </p:txBody>
        </p:sp>
        <p:sp>
          <p:nvSpPr>
            <p:cNvPr id="158730" name="文本框 128010"/>
            <p:cNvSpPr txBox="1"/>
            <p:nvPr/>
          </p:nvSpPr>
          <p:spPr>
            <a:xfrm>
              <a:off x="4456" y="2256"/>
              <a:ext cx="33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000000"/>
                  </a:solidFill>
                  <a:latin typeface="Times New Roman" panose="02020603050405020304" pitchFamily="18" charset="0"/>
                </a:rPr>
                <a:t>2p</a:t>
              </a:r>
              <a:endParaRPr lang="en-US" altLang="zh-CN" sz="2400" dirty="0">
                <a:solidFill>
                  <a:srgbClr val="000000"/>
                </a:solidFill>
                <a:latin typeface="Times New Roman" panose="02020603050405020304" pitchFamily="18" charset="0"/>
              </a:endParaRPr>
            </a:p>
          </p:txBody>
        </p:sp>
        <p:graphicFrame>
          <p:nvGraphicFramePr>
            <p:cNvPr id="158731" name="对象 128011"/>
            <p:cNvGraphicFramePr/>
            <p:nvPr/>
          </p:nvGraphicFramePr>
          <p:xfrm>
            <a:off x="3088" y="3640"/>
            <a:ext cx="336" cy="336"/>
          </p:xfrm>
          <a:graphic>
            <a:graphicData uri="http://schemas.openxmlformats.org/presentationml/2006/ole">
              <mc:AlternateContent xmlns:mc="http://schemas.openxmlformats.org/markup-compatibility/2006">
                <mc:Choice xmlns:v="urn:schemas-microsoft-com:vml" Requires="v">
                  <p:oleObj spid="_x0000_s3173" name="" r:id="rId2" imgW="203200" imgH="203200" progId="Equation.DSMT4">
                    <p:embed/>
                  </p:oleObj>
                </mc:Choice>
                <mc:Fallback>
                  <p:oleObj name="" r:id="rId2" imgW="203200" imgH="203200" progId="Equation.DSMT4">
                    <p:embed/>
                    <p:pic>
                      <p:nvPicPr>
                        <p:cNvPr id="0" name="图片 3172"/>
                        <p:cNvPicPr/>
                        <p:nvPr/>
                      </p:nvPicPr>
                      <p:blipFill>
                        <a:blip r:embed="rId3"/>
                        <a:stretch>
                          <a:fillRect/>
                        </a:stretch>
                      </p:blipFill>
                      <p:spPr>
                        <a:xfrm>
                          <a:off x="3088" y="3640"/>
                          <a:ext cx="336" cy="336"/>
                        </a:xfrm>
                        <a:prstGeom prst="rect">
                          <a:avLst/>
                        </a:prstGeom>
                        <a:noFill/>
                        <a:ln w="38100">
                          <a:noFill/>
                          <a:miter/>
                        </a:ln>
                      </p:spPr>
                    </p:pic>
                  </p:oleObj>
                </mc:Fallback>
              </mc:AlternateContent>
            </a:graphicData>
          </a:graphic>
        </p:graphicFrame>
        <p:graphicFrame>
          <p:nvGraphicFramePr>
            <p:cNvPr id="158732" name="对象 128012"/>
            <p:cNvGraphicFramePr/>
            <p:nvPr/>
          </p:nvGraphicFramePr>
          <p:xfrm>
            <a:off x="3080" y="3264"/>
            <a:ext cx="336" cy="336"/>
          </p:xfrm>
          <a:graphic>
            <a:graphicData uri="http://schemas.openxmlformats.org/presentationml/2006/ole">
              <mc:AlternateContent xmlns:mc="http://schemas.openxmlformats.org/markup-compatibility/2006">
                <mc:Choice xmlns:v="urn:schemas-microsoft-com:vml" Requires="v">
                  <p:oleObj spid="_x0000_s3177" name="" r:id="rId4" imgW="203200" imgH="203200" progId="Equation.DSMT4">
                    <p:embed/>
                  </p:oleObj>
                </mc:Choice>
                <mc:Fallback>
                  <p:oleObj name="" r:id="rId4" imgW="203200" imgH="203200" progId="Equation.DSMT4">
                    <p:embed/>
                    <p:pic>
                      <p:nvPicPr>
                        <p:cNvPr id="0" name="图片 3176"/>
                        <p:cNvPicPr/>
                        <p:nvPr/>
                      </p:nvPicPr>
                      <p:blipFill>
                        <a:blip r:embed="rId5"/>
                        <a:stretch>
                          <a:fillRect/>
                        </a:stretch>
                      </p:blipFill>
                      <p:spPr>
                        <a:xfrm>
                          <a:off x="3080" y="3264"/>
                          <a:ext cx="336" cy="336"/>
                        </a:xfrm>
                        <a:prstGeom prst="rect">
                          <a:avLst/>
                        </a:prstGeom>
                        <a:noFill/>
                        <a:ln w="38100">
                          <a:noFill/>
                          <a:miter/>
                        </a:ln>
                      </p:spPr>
                    </p:pic>
                  </p:oleObj>
                </mc:Fallback>
              </mc:AlternateContent>
            </a:graphicData>
          </a:graphic>
        </p:graphicFrame>
        <p:graphicFrame>
          <p:nvGraphicFramePr>
            <p:cNvPr id="158733" name="对象 128013"/>
            <p:cNvGraphicFramePr/>
            <p:nvPr/>
          </p:nvGraphicFramePr>
          <p:xfrm>
            <a:off x="3072" y="2544"/>
            <a:ext cx="357" cy="357"/>
          </p:xfrm>
          <a:graphic>
            <a:graphicData uri="http://schemas.openxmlformats.org/presentationml/2006/ole">
              <mc:AlternateContent xmlns:mc="http://schemas.openxmlformats.org/markup-compatibility/2006">
                <mc:Choice xmlns:v="urn:schemas-microsoft-com:vml" Requires="v">
                  <p:oleObj spid="_x0000_s3178" name="" r:id="rId6" imgW="215900" imgH="215900" progId="Equation.DSMT4">
                    <p:embed/>
                  </p:oleObj>
                </mc:Choice>
                <mc:Fallback>
                  <p:oleObj name="" r:id="rId6" imgW="215900" imgH="215900" progId="Equation.DSMT4">
                    <p:embed/>
                    <p:pic>
                      <p:nvPicPr>
                        <p:cNvPr id="0" name="图片 3177"/>
                        <p:cNvPicPr/>
                        <p:nvPr/>
                      </p:nvPicPr>
                      <p:blipFill>
                        <a:blip r:embed="rId7"/>
                        <a:stretch>
                          <a:fillRect/>
                        </a:stretch>
                      </p:blipFill>
                      <p:spPr>
                        <a:xfrm>
                          <a:off x="3072" y="2544"/>
                          <a:ext cx="357" cy="357"/>
                        </a:xfrm>
                        <a:prstGeom prst="rect">
                          <a:avLst/>
                        </a:prstGeom>
                        <a:noFill/>
                        <a:ln w="38100">
                          <a:noFill/>
                          <a:miter/>
                        </a:ln>
                      </p:spPr>
                    </p:pic>
                  </p:oleObj>
                </mc:Fallback>
              </mc:AlternateContent>
            </a:graphicData>
          </a:graphic>
        </p:graphicFrame>
        <p:graphicFrame>
          <p:nvGraphicFramePr>
            <p:cNvPr id="158734" name="对象 128014"/>
            <p:cNvGraphicFramePr/>
            <p:nvPr/>
          </p:nvGraphicFramePr>
          <p:xfrm>
            <a:off x="3072" y="1280"/>
            <a:ext cx="357" cy="357"/>
          </p:xfrm>
          <a:graphic>
            <a:graphicData uri="http://schemas.openxmlformats.org/presentationml/2006/ole">
              <mc:AlternateContent xmlns:mc="http://schemas.openxmlformats.org/markup-compatibility/2006">
                <mc:Choice xmlns:v="urn:schemas-microsoft-com:vml" Requires="v">
                  <p:oleObj spid="_x0000_s3175" name="" r:id="rId8" imgW="215900" imgH="215900" progId="Equation.DSMT4">
                    <p:embed/>
                  </p:oleObj>
                </mc:Choice>
                <mc:Fallback>
                  <p:oleObj name="" r:id="rId8" imgW="215900" imgH="215900" progId="Equation.DSMT4">
                    <p:embed/>
                    <p:pic>
                      <p:nvPicPr>
                        <p:cNvPr id="0" name="图片 3174"/>
                        <p:cNvPicPr/>
                        <p:nvPr/>
                      </p:nvPicPr>
                      <p:blipFill>
                        <a:blip r:embed="rId9"/>
                        <a:stretch>
                          <a:fillRect/>
                        </a:stretch>
                      </p:blipFill>
                      <p:spPr>
                        <a:xfrm>
                          <a:off x="3072" y="1280"/>
                          <a:ext cx="357" cy="357"/>
                        </a:xfrm>
                        <a:prstGeom prst="rect">
                          <a:avLst/>
                        </a:prstGeom>
                        <a:noFill/>
                        <a:ln w="38100">
                          <a:noFill/>
                          <a:miter/>
                        </a:ln>
                      </p:spPr>
                    </p:pic>
                  </p:oleObj>
                </mc:Fallback>
              </mc:AlternateContent>
            </a:graphicData>
          </a:graphic>
        </p:graphicFrame>
        <p:graphicFrame>
          <p:nvGraphicFramePr>
            <p:cNvPr id="158735" name="对象 128015"/>
            <p:cNvGraphicFramePr/>
            <p:nvPr/>
          </p:nvGraphicFramePr>
          <p:xfrm>
            <a:off x="3336" y="2120"/>
            <a:ext cx="336" cy="357"/>
          </p:xfrm>
          <a:graphic>
            <a:graphicData uri="http://schemas.openxmlformats.org/presentationml/2006/ole">
              <mc:AlternateContent xmlns:mc="http://schemas.openxmlformats.org/markup-compatibility/2006">
                <mc:Choice xmlns:v="urn:schemas-microsoft-com:vml" Requires="v">
                  <p:oleObj spid="_x0000_s3171" name="" r:id="rId10" imgW="203200" imgH="215900" progId="Equation.DSMT4">
                    <p:embed/>
                  </p:oleObj>
                </mc:Choice>
                <mc:Fallback>
                  <p:oleObj name="" r:id="rId10" imgW="203200" imgH="215900" progId="Equation.DSMT4">
                    <p:embed/>
                    <p:pic>
                      <p:nvPicPr>
                        <p:cNvPr id="0" name="图片 3170"/>
                        <p:cNvPicPr/>
                        <p:nvPr/>
                      </p:nvPicPr>
                      <p:blipFill>
                        <a:blip r:embed="rId11"/>
                        <a:stretch>
                          <a:fillRect/>
                        </a:stretch>
                      </p:blipFill>
                      <p:spPr>
                        <a:xfrm>
                          <a:off x="3336" y="2120"/>
                          <a:ext cx="336" cy="357"/>
                        </a:xfrm>
                        <a:prstGeom prst="rect">
                          <a:avLst/>
                        </a:prstGeom>
                        <a:noFill/>
                        <a:ln w="38100">
                          <a:noFill/>
                          <a:miter/>
                        </a:ln>
                      </p:spPr>
                    </p:pic>
                  </p:oleObj>
                </mc:Fallback>
              </mc:AlternateContent>
            </a:graphicData>
          </a:graphic>
        </p:graphicFrame>
        <p:graphicFrame>
          <p:nvGraphicFramePr>
            <p:cNvPr id="158736" name="对象 128016"/>
            <p:cNvGraphicFramePr/>
            <p:nvPr/>
          </p:nvGraphicFramePr>
          <p:xfrm>
            <a:off x="3336" y="1728"/>
            <a:ext cx="336" cy="357"/>
          </p:xfrm>
          <a:graphic>
            <a:graphicData uri="http://schemas.openxmlformats.org/presentationml/2006/ole">
              <mc:AlternateContent xmlns:mc="http://schemas.openxmlformats.org/markup-compatibility/2006">
                <mc:Choice xmlns:v="urn:schemas-microsoft-com:vml" Requires="v">
                  <p:oleObj spid="_x0000_s3179" name="" r:id="rId12" imgW="203200" imgH="215900" progId="Equation.DSMT4">
                    <p:embed/>
                  </p:oleObj>
                </mc:Choice>
                <mc:Fallback>
                  <p:oleObj name="" r:id="rId12" imgW="203200" imgH="215900" progId="Equation.DSMT4">
                    <p:embed/>
                    <p:pic>
                      <p:nvPicPr>
                        <p:cNvPr id="0" name="图片 3178"/>
                        <p:cNvPicPr/>
                        <p:nvPr/>
                      </p:nvPicPr>
                      <p:blipFill>
                        <a:blip r:embed="rId13"/>
                        <a:stretch>
                          <a:fillRect/>
                        </a:stretch>
                      </p:blipFill>
                      <p:spPr>
                        <a:xfrm>
                          <a:off x="3336" y="1728"/>
                          <a:ext cx="336" cy="357"/>
                        </a:xfrm>
                        <a:prstGeom prst="rect">
                          <a:avLst/>
                        </a:prstGeom>
                        <a:noFill/>
                        <a:ln w="38100">
                          <a:noFill/>
                          <a:miter/>
                        </a:ln>
                      </p:spPr>
                    </p:pic>
                  </p:oleObj>
                </mc:Fallback>
              </mc:AlternateContent>
            </a:graphicData>
          </a:graphic>
        </p:graphicFrame>
        <p:sp>
          <p:nvSpPr>
            <p:cNvPr id="158737" name="文本框 128017"/>
            <p:cNvSpPr txBox="1"/>
            <p:nvPr/>
          </p:nvSpPr>
          <p:spPr>
            <a:xfrm>
              <a:off x="5465" y="2432"/>
              <a:ext cx="227"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i="1" dirty="0">
                  <a:solidFill>
                    <a:srgbClr val="000000"/>
                  </a:solidFill>
                  <a:latin typeface="Times New Roman" panose="02020603050405020304" pitchFamily="18" charset="0"/>
                </a:rPr>
                <a:t>E</a:t>
              </a:r>
              <a:endParaRPr lang="en-US" altLang="zh-CN" i="1" dirty="0">
                <a:solidFill>
                  <a:srgbClr val="000000"/>
                </a:solidFill>
                <a:latin typeface="Times New Roman" panose="02020603050405020304" pitchFamily="18" charset="0"/>
              </a:endParaRPr>
            </a:p>
          </p:txBody>
        </p:sp>
      </p:grpSp>
      <p:sp>
        <p:nvSpPr>
          <p:cNvPr id="158725" name="标题 16385"/>
          <p:cNvSpPr>
            <a:spLocks noGrp="1" noRot="1"/>
          </p:cNvSpPr>
          <p:nvPr/>
        </p:nvSpPr>
        <p:spPr>
          <a:xfrm>
            <a:off x="1357313" y="171450"/>
            <a:ext cx="5976937" cy="1143000"/>
          </a:xfrm>
          <a:prstGeom prst="rect">
            <a:avLst/>
          </a:prstGeom>
          <a:noFill/>
          <a:ln w="952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b="1" dirty="0">
                <a:solidFill>
                  <a:schemeClr val="tx2"/>
                </a:solidFill>
                <a:ea typeface="黑体" panose="02010609060101010101" pitchFamily="49" charset="-122"/>
              </a:rPr>
              <a:t>第二周期元素双原子分子的</a:t>
            </a:r>
            <a:br>
              <a:rPr lang="zh-CN" altLang="en-US" b="1" dirty="0">
                <a:solidFill>
                  <a:schemeClr val="tx2"/>
                </a:solidFill>
                <a:ea typeface="黑体" panose="02010609060101010101" pitchFamily="49" charset="-122"/>
              </a:rPr>
            </a:br>
            <a:r>
              <a:rPr lang="zh-CN" altLang="en-US" b="1" dirty="0">
                <a:solidFill>
                  <a:schemeClr val="tx2"/>
                </a:solidFill>
                <a:ea typeface="黑体" panose="02010609060101010101" pitchFamily="49" charset="-122"/>
              </a:rPr>
              <a:t>分子轨道近似能级</a:t>
            </a:r>
            <a:endParaRPr lang="zh-CN" altLang="en-US" b="1" dirty="0">
              <a:solidFill>
                <a:schemeClr val="tx2"/>
              </a:solidFill>
              <a:ea typeface="黑体" panose="02010609060101010101" pitchFamily="49"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9176" name="对象 49175"/>
          <p:cNvGraphicFramePr/>
          <p:nvPr/>
        </p:nvGraphicFramePr>
        <p:xfrm>
          <a:off x="1187450" y="822325"/>
          <a:ext cx="7042150" cy="738188"/>
        </p:xfrm>
        <a:graphic>
          <a:graphicData uri="http://schemas.openxmlformats.org/presentationml/2006/ole">
            <mc:AlternateContent xmlns:mc="http://schemas.openxmlformats.org/markup-compatibility/2006">
              <mc:Choice xmlns:v="urn:schemas-microsoft-com:vml" Requires="v">
                <p:oleObj spid="_x0000_s3172" name="" r:id="rId1" imgW="2513330" imgH="241300" progId="Equation.DSMT4">
                  <p:embed/>
                </p:oleObj>
              </mc:Choice>
              <mc:Fallback>
                <p:oleObj name="" r:id="rId1" imgW="2513330" imgH="241300" progId="Equation.DSMT4">
                  <p:embed/>
                  <p:pic>
                    <p:nvPicPr>
                      <p:cNvPr id="0" name="图片 3171"/>
                      <p:cNvPicPr/>
                      <p:nvPr/>
                    </p:nvPicPr>
                    <p:blipFill>
                      <a:blip r:embed="rId2"/>
                      <a:stretch>
                        <a:fillRect/>
                      </a:stretch>
                    </p:blipFill>
                    <p:spPr>
                      <a:xfrm>
                        <a:off x="1187450" y="822325"/>
                        <a:ext cx="7042150" cy="738188"/>
                      </a:xfrm>
                      <a:prstGeom prst="rect">
                        <a:avLst/>
                      </a:prstGeom>
                      <a:noFill/>
                      <a:ln w="38100">
                        <a:noFill/>
                        <a:miter/>
                      </a:ln>
                    </p:spPr>
                  </p:pic>
                </p:oleObj>
              </mc:Fallback>
            </mc:AlternateContent>
          </a:graphicData>
        </a:graphic>
      </p:graphicFrame>
      <p:graphicFrame>
        <p:nvGraphicFramePr>
          <p:cNvPr id="49177" name="对象 49176"/>
          <p:cNvGraphicFramePr/>
          <p:nvPr/>
        </p:nvGraphicFramePr>
        <p:xfrm>
          <a:off x="4278313" y="1354138"/>
          <a:ext cx="273050" cy="463550"/>
        </p:xfrm>
        <a:graphic>
          <a:graphicData uri="http://schemas.openxmlformats.org/presentationml/2006/ole">
            <mc:AlternateContent xmlns:mc="http://schemas.openxmlformats.org/markup-compatibility/2006">
              <mc:Choice xmlns:v="urn:schemas-microsoft-com:vml" Requires="v">
                <p:oleObj spid="_x0000_s3181" name="" r:id="rId3" imgW="101600" imgH="152400" progId="Equation.DSMT4">
                  <p:embed/>
                </p:oleObj>
              </mc:Choice>
              <mc:Fallback>
                <p:oleObj name="" r:id="rId3" imgW="101600" imgH="152400" progId="Equation.DSMT4">
                  <p:embed/>
                  <p:pic>
                    <p:nvPicPr>
                      <p:cNvPr id="0" name="图片 3180"/>
                      <p:cNvPicPr/>
                      <p:nvPr/>
                    </p:nvPicPr>
                    <p:blipFill>
                      <a:blip r:embed="rId4"/>
                      <a:stretch>
                        <a:fillRect/>
                      </a:stretch>
                    </p:blipFill>
                    <p:spPr>
                      <a:xfrm>
                        <a:off x="4278313" y="1354138"/>
                        <a:ext cx="273050" cy="463550"/>
                      </a:xfrm>
                      <a:prstGeom prst="rect">
                        <a:avLst/>
                      </a:prstGeom>
                      <a:noFill/>
                      <a:ln w="38100">
                        <a:noFill/>
                        <a:miter/>
                      </a:ln>
                    </p:spPr>
                  </p:pic>
                </p:oleObj>
              </mc:Fallback>
            </mc:AlternateContent>
          </a:graphicData>
        </a:graphic>
      </p:graphicFrame>
      <p:sp>
        <p:nvSpPr>
          <p:cNvPr id="49178" name="文本框 49177"/>
          <p:cNvSpPr txBox="1"/>
          <p:nvPr/>
        </p:nvSpPr>
        <p:spPr>
          <a:xfrm>
            <a:off x="1219200" y="5715000"/>
            <a:ext cx="6781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latin typeface="Times New Roman" panose="02020603050405020304" pitchFamily="18" charset="0"/>
              </a:rPr>
              <a:t>  </a:t>
            </a:r>
            <a:r>
              <a:rPr lang="zh-CN" altLang="en-US" dirty="0">
                <a:latin typeface="Times New Roman" panose="02020603050405020304" pitchFamily="18" charset="0"/>
              </a:rPr>
              <a:t>键级</a:t>
            </a:r>
            <a:r>
              <a:rPr lang="en-US" altLang="zh-CN" dirty="0">
                <a:latin typeface="Times New Roman" panose="02020603050405020304" pitchFamily="18" charset="0"/>
              </a:rPr>
              <a:t>=1/2 ( 8 - 4 ) = 2</a:t>
            </a:r>
            <a:endParaRPr lang="en-US" altLang="zh-CN" dirty="0">
              <a:latin typeface="Times New Roman" panose="02020603050405020304" pitchFamily="18" charset="0"/>
            </a:endParaRPr>
          </a:p>
        </p:txBody>
      </p:sp>
      <p:sp>
        <p:nvSpPr>
          <p:cNvPr id="159749" name="文本框 49179"/>
          <p:cNvSpPr txBox="1"/>
          <p:nvPr/>
        </p:nvSpPr>
        <p:spPr>
          <a:xfrm>
            <a:off x="2273300" y="357505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2p</a:t>
            </a:r>
            <a:endParaRPr lang="en-US" altLang="zh-CN" sz="2400" dirty="0">
              <a:latin typeface="Times New Roman" panose="02020603050405020304" pitchFamily="18" charset="0"/>
            </a:endParaRPr>
          </a:p>
        </p:txBody>
      </p:sp>
      <p:sp>
        <p:nvSpPr>
          <p:cNvPr id="159750" name="文本框 49180"/>
          <p:cNvSpPr txBox="1"/>
          <p:nvPr/>
        </p:nvSpPr>
        <p:spPr>
          <a:xfrm>
            <a:off x="6769100" y="3575050"/>
            <a:ext cx="533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2p</a:t>
            </a:r>
            <a:endParaRPr lang="en-US" altLang="zh-CN" sz="2400" dirty="0">
              <a:latin typeface="Times New Roman" panose="02020603050405020304" pitchFamily="18" charset="0"/>
            </a:endParaRPr>
          </a:p>
        </p:txBody>
      </p:sp>
      <p:graphicFrame>
        <p:nvGraphicFramePr>
          <p:cNvPr id="159751" name="对象 49181"/>
          <p:cNvGraphicFramePr/>
          <p:nvPr/>
        </p:nvGraphicFramePr>
        <p:xfrm>
          <a:off x="4602163" y="4413250"/>
          <a:ext cx="566737" cy="566738"/>
        </p:xfrm>
        <a:graphic>
          <a:graphicData uri="http://schemas.openxmlformats.org/presentationml/2006/ole">
            <mc:AlternateContent xmlns:mc="http://schemas.openxmlformats.org/markup-compatibility/2006">
              <mc:Choice xmlns:v="urn:schemas-microsoft-com:vml" Requires="v">
                <p:oleObj spid="_x0000_s3180" name="" r:id="rId5" imgW="215900" imgH="215900" progId="Equation.DSMT4">
                  <p:embed/>
                </p:oleObj>
              </mc:Choice>
              <mc:Fallback>
                <p:oleObj name="" r:id="rId5" imgW="215900" imgH="215900" progId="Equation.DSMT4">
                  <p:embed/>
                  <p:pic>
                    <p:nvPicPr>
                      <p:cNvPr id="0" name="图片 3179"/>
                      <p:cNvPicPr/>
                      <p:nvPr/>
                    </p:nvPicPr>
                    <p:blipFill>
                      <a:blip r:embed="rId6"/>
                      <a:stretch>
                        <a:fillRect/>
                      </a:stretch>
                    </p:blipFill>
                    <p:spPr>
                      <a:xfrm>
                        <a:off x="4602163" y="4413250"/>
                        <a:ext cx="566737" cy="566738"/>
                      </a:xfrm>
                      <a:prstGeom prst="rect">
                        <a:avLst/>
                      </a:prstGeom>
                      <a:noFill/>
                      <a:ln w="38100">
                        <a:noFill/>
                        <a:miter/>
                      </a:ln>
                    </p:spPr>
                  </p:pic>
                </p:oleObj>
              </mc:Fallback>
            </mc:AlternateContent>
          </a:graphicData>
        </a:graphic>
      </p:graphicFrame>
      <p:graphicFrame>
        <p:nvGraphicFramePr>
          <p:cNvPr id="159752" name="对象 49182"/>
          <p:cNvGraphicFramePr/>
          <p:nvPr/>
        </p:nvGraphicFramePr>
        <p:xfrm>
          <a:off x="4602163" y="1712913"/>
          <a:ext cx="566737" cy="566737"/>
        </p:xfrm>
        <a:graphic>
          <a:graphicData uri="http://schemas.openxmlformats.org/presentationml/2006/ole">
            <mc:AlternateContent xmlns:mc="http://schemas.openxmlformats.org/markup-compatibility/2006">
              <mc:Choice xmlns:v="urn:schemas-microsoft-com:vml" Requires="v">
                <p:oleObj spid="_x0000_s3174" name="" r:id="rId7" imgW="215900" imgH="215900" progId="Equation.DSMT4">
                  <p:embed/>
                </p:oleObj>
              </mc:Choice>
              <mc:Fallback>
                <p:oleObj name="" r:id="rId7" imgW="215900" imgH="215900" progId="Equation.DSMT4">
                  <p:embed/>
                  <p:pic>
                    <p:nvPicPr>
                      <p:cNvPr id="0" name="图片 3173"/>
                      <p:cNvPicPr/>
                      <p:nvPr/>
                    </p:nvPicPr>
                    <p:blipFill>
                      <a:blip r:embed="rId8"/>
                      <a:stretch>
                        <a:fillRect/>
                      </a:stretch>
                    </p:blipFill>
                    <p:spPr>
                      <a:xfrm>
                        <a:off x="4602163" y="1712913"/>
                        <a:ext cx="566737" cy="566737"/>
                      </a:xfrm>
                      <a:prstGeom prst="rect">
                        <a:avLst/>
                      </a:prstGeom>
                      <a:noFill/>
                      <a:ln w="38100">
                        <a:noFill/>
                        <a:miter/>
                      </a:ln>
                    </p:spPr>
                  </p:pic>
                </p:oleObj>
              </mc:Fallback>
            </mc:AlternateContent>
          </a:graphicData>
        </a:graphic>
      </p:graphicFrame>
      <p:graphicFrame>
        <p:nvGraphicFramePr>
          <p:cNvPr id="159753" name="对象 49183"/>
          <p:cNvGraphicFramePr/>
          <p:nvPr/>
        </p:nvGraphicFramePr>
        <p:xfrm>
          <a:off x="4572000" y="3465513"/>
          <a:ext cx="533400" cy="566737"/>
        </p:xfrm>
        <a:graphic>
          <a:graphicData uri="http://schemas.openxmlformats.org/presentationml/2006/ole">
            <mc:AlternateContent xmlns:mc="http://schemas.openxmlformats.org/markup-compatibility/2006">
              <mc:Choice xmlns:v="urn:schemas-microsoft-com:vml" Requires="v">
                <p:oleObj spid="_x0000_s3176" name="" r:id="rId9" imgW="203200" imgH="215900" progId="Equation.DSMT4">
                  <p:embed/>
                </p:oleObj>
              </mc:Choice>
              <mc:Fallback>
                <p:oleObj name="" r:id="rId9" imgW="203200" imgH="215900" progId="Equation.DSMT4">
                  <p:embed/>
                  <p:pic>
                    <p:nvPicPr>
                      <p:cNvPr id="0" name="图片 3175"/>
                      <p:cNvPicPr/>
                      <p:nvPr/>
                    </p:nvPicPr>
                    <p:blipFill>
                      <a:blip r:embed="rId10"/>
                      <a:stretch>
                        <a:fillRect/>
                      </a:stretch>
                    </p:blipFill>
                    <p:spPr>
                      <a:xfrm>
                        <a:off x="4572000" y="3465513"/>
                        <a:ext cx="533400" cy="566737"/>
                      </a:xfrm>
                      <a:prstGeom prst="rect">
                        <a:avLst/>
                      </a:prstGeom>
                      <a:noFill/>
                      <a:ln w="38100">
                        <a:noFill/>
                        <a:miter/>
                      </a:ln>
                    </p:spPr>
                  </p:pic>
                </p:oleObj>
              </mc:Fallback>
            </mc:AlternateContent>
          </a:graphicData>
        </a:graphic>
      </p:graphicFrame>
      <p:graphicFrame>
        <p:nvGraphicFramePr>
          <p:cNvPr id="159754" name="对象 49184"/>
          <p:cNvGraphicFramePr/>
          <p:nvPr/>
        </p:nvGraphicFramePr>
        <p:xfrm>
          <a:off x="4559300" y="2703513"/>
          <a:ext cx="533400" cy="566737"/>
        </p:xfrm>
        <a:graphic>
          <a:graphicData uri="http://schemas.openxmlformats.org/presentationml/2006/ole">
            <mc:AlternateContent xmlns:mc="http://schemas.openxmlformats.org/markup-compatibility/2006">
              <mc:Choice xmlns:v="urn:schemas-microsoft-com:vml" Requires="v">
                <p:oleObj spid="_x0000_s3182" name="" r:id="rId11" imgW="203200" imgH="215900" progId="Equation.DSMT4">
                  <p:embed/>
                </p:oleObj>
              </mc:Choice>
              <mc:Fallback>
                <p:oleObj name="" r:id="rId11" imgW="203200" imgH="215900" progId="Equation.DSMT4">
                  <p:embed/>
                  <p:pic>
                    <p:nvPicPr>
                      <p:cNvPr id="0" name="图片 3181"/>
                      <p:cNvPicPr/>
                      <p:nvPr/>
                    </p:nvPicPr>
                    <p:blipFill>
                      <a:blip r:embed="rId12"/>
                      <a:stretch>
                        <a:fillRect/>
                      </a:stretch>
                    </p:blipFill>
                    <p:spPr>
                      <a:xfrm>
                        <a:off x="4559300" y="2703513"/>
                        <a:ext cx="533400" cy="566737"/>
                      </a:xfrm>
                      <a:prstGeom prst="rect">
                        <a:avLst/>
                      </a:prstGeom>
                      <a:noFill/>
                      <a:ln w="38100">
                        <a:noFill/>
                        <a:miter/>
                      </a:ln>
                    </p:spPr>
                  </p:pic>
                </p:oleObj>
              </mc:Fallback>
            </mc:AlternateContent>
          </a:graphicData>
        </a:graphic>
      </p:graphicFrame>
      <p:pic>
        <p:nvPicPr>
          <p:cNvPr id="159755" name="图片 49185" descr="O2的电子在分子轨道中的排布"/>
          <p:cNvPicPr>
            <a:picLocks noChangeAspect="1"/>
          </p:cNvPicPr>
          <p:nvPr/>
        </p:nvPicPr>
        <p:blipFill>
          <a:blip r:embed="rId13"/>
          <a:stretch>
            <a:fillRect/>
          </a:stretch>
        </p:blipFill>
        <p:spPr>
          <a:xfrm>
            <a:off x="-3060700" y="692150"/>
            <a:ext cx="11353800" cy="3873500"/>
          </a:xfrm>
          <a:prstGeom prst="rect">
            <a:avLst/>
          </a:prstGeom>
          <a:noFill/>
          <a:ln w="9525">
            <a:noFill/>
          </a:ln>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9176"/>
                                        </p:tgtEl>
                                        <p:attrNameLst>
                                          <p:attrName>style.visibility</p:attrName>
                                        </p:attrNameLst>
                                      </p:cBhvr>
                                      <p:to>
                                        <p:strVal val="visible"/>
                                      </p:to>
                                    </p:set>
                                    <p:animEffect transition="in" filter="checkerboard(across)">
                                      <p:cBhvr>
                                        <p:cTn id="7" dur="500"/>
                                        <p:tgtEl>
                                          <p:spTgt spid="4917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9177"/>
                                        </p:tgtEl>
                                        <p:attrNameLst>
                                          <p:attrName>style.visibility</p:attrName>
                                        </p:attrNameLst>
                                      </p:cBhvr>
                                      <p:to>
                                        <p:strVal val="visible"/>
                                      </p:to>
                                    </p:set>
                                    <p:animEffect transition="in" filter="checkerboard(across)">
                                      <p:cBhvr>
                                        <p:cTn id="12" dur="500"/>
                                        <p:tgtEl>
                                          <p:spTgt spid="4917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9178"/>
                                        </p:tgtEl>
                                        <p:attrNameLst>
                                          <p:attrName>style.visibility</p:attrName>
                                        </p:attrNameLst>
                                      </p:cBhvr>
                                      <p:to>
                                        <p:strVal val="visible"/>
                                      </p:to>
                                    </p:set>
                                    <p:animEffect transition="in" filter="checkerboard(across)">
                                      <p:cBhvr>
                                        <p:cTn id="17" dur="500"/>
                                        <p:tgtEl>
                                          <p:spTgt spid="49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文本框 129027"/>
          <p:cNvSpPr txBox="1"/>
          <p:nvPr/>
        </p:nvSpPr>
        <p:spPr>
          <a:xfrm>
            <a:off x="506413" y="1379538"/>
            <a:ext cx="5410200"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dirty="0">
                <a:latin typeface="Times New Roman" panose="02020603050405020304" pitchFamily="18" charset="0"/>
              </a:rPr>
              <a:t>b</a:t>
            </a:r>
            <a:r>
              <a:rPr lang="zh-CN" altLang="en-US" dirty="0">
                <a:latin typeface="Times New Roman" panose="02020603050405020304" pitchFamily="18" charset="0"/>
              </a:rPr>
              <a:t>图：适合</a:t>
            </a:r>
            <a:r>
              <a:rPr lang="en-US" altLang="zh-CN" dirty="0">
                <a:latin typeface="Times New Roman" panose="02020603050405020304" pitchFamily="18" charset="0"/>
              </a:rPr>
              <a:t>N</a:t>
            </a:r>
            <a:r>
              <a:rPr lang="en-US" altLang="zh-CN" baseline="-25000" dirty="0">
                <a:latin typeface="Times New Roman" panose="02020603050405020304" pitchFamily="18" charset="0"/>
              </a:rPr>
              <a:t>2</a:t>
            </a:r>
            <a:r>
              <a:rPr lang="zh-CN" altLang="en-US" dirty="0">
                <a:latin typeface="Times New Roman" panose="02020603050405020304" pitchFamily="18" charset="0"/>
              </a:rPr>
              <a:t>，</a:t>
            </a:r>
            <a:r>
              <a:rPr lang="en-US" altLang="zh-CN" dirty="0">
                <a:latin typeface="Times New Roman" panose="02020603050405020304" pitchFamily="18" charset="0"/>
              </a:rPr>
              <a:t>C</a:t>
            </a:r>
            <a:r>
              <a:rPr lang="en-US" altLang="zh-CN" baseline="-25000" dirty="0">
                <a:latin typeface="Times New Roman" panose="02020603050405020304" pitchFamily="18" charset="0"/>
              </a:rPr>
              <a:t>2 </a:t>
            </a:r>
            <a:r>
              <a:rPr lang="zh-CN" altLang="en-US" dirty="0">
                <a:latin typeface="Times New Roman" panose="02020603050405020304" pitchFamily="18" charset="0"/>
              </a:rPr>
              <a:t>，</a:t>
            </a:r>
            <a:r>
              <a:rPr lang="zh-CN" altLang="en-US" baseline="-25000" dirty="0">
                <a:latin typeface="Times New Roman" panose="02020603050405020304" pitchFamily="18" charset="0"/>
              </a:rPr>
              <a:t> </a:t>
            </a:r>
            <a:r>
              <a:rPr lang="en-US" altLang="zh-CN" dirty="0">
                <a:latin typeface="Times New Roman" panose="02020603050405020304" pitchFamily="18" charset="0"/>
              </a:rPr>
              <a:t>B</a:t>
            </a:r>
            <a:r>
              <a:rPr lang="en-US" altLang="zh-CN" baseline="-25000" dirty="0">
                <a:latin typeface="Times New Roman" panose="02020603050405020304" pitchFamily="18" charset="0"/>
              </a:rPr>
              <a:t>2</a:t>
            </a:r>
            <a:endParaRPr lang="en-US" altLang="zh-CN" baseline="-25000" dirty="0">
              <a:latin typeface="Times New Roman" panose="02020603050405020304" pitchFamily="18" charset="0"/>
            </a:endParaRPr>
          </a:p>
        </p:txBody>
      </p:sp>
      <p:grpSp>
        <p:nvGrpSpPr>
          <p:cNvPr id="160771" name="组合 129053"/>
          <p:cNvGrpSpPr/>
          <p:nvPr/>
        </p:nvGrpSpPr>
        <p:grpSpPr>
          <a:xfrm>
            <a:off x="1403350" y="1625600"/>
            <a:ext cx="7013575" cy="5024438"/>
            <a:chOff x="1392" y="843"/>
            <a:chExt cx="4418" cy="3165"/>
          </a:xfrm>
        </p:grpSpPr>
        <p:sp>
          <p:nvSpPr>
            <p:cNvPr id="160773" name="文本框 129028"/>
            <p:cNvSpPr txBox="1"/>
            <p:nvPr/>
          </p:nvSpPr>
          <p:spPr>
            <a:xfrm>
              <a:off x="4144" y="3384"/>
              <a:ext cx="33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2s</a:t>
              </a:r>
              <a:endParaRPr lang="en-US" altLang="zh-CN" sz="2400" dirty="0">
                <a:latin typeface="Times New Roman" panose="02020603050405020304" pitchFamily="18" charset="0"/>
              </a:endParaRPr>
            </a:p>
          </p:txBody>
        </p:sp>
        <p:sp>
          <p:nvSpPr>
            <p:cNvPr id="160774" name="文本框 129029"/>
            <p:cNvSpPr txBox="1"/>
            <p:nvPr/>
          </p:nvSpPr>
          <p:spPr>
            <a:xfrm>
              <a:off x="2288" y="3384"/>
              <a:ext cx="33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2s</a:t>
              </a:r>
              <a:endParaRPr lang="en-US" altLang="zh-CN" sz="2400" dirty="0">
                <a:latin typeface="Times New Roman" panose="02020603050405020304" pitchFamily="18" charset="0"/>
              </a:endParaRPr>
            </a:p>
          </p:txBody>
        </p:sp>
        <p:sp>
          <p:nvSpPr>
            <p:cNvPr id="160775" name="文本框 129030"/>
            <p:cNvSpPr txBox="1"/>
            <p:nvPr/>
          </p:nvSpPr>
          <p:spPr>
            <a:xfrm>
              <a:off x="2016" y="1920"/>
              <a:ext cx="33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2p</a:t>
              </a:r>
              <a:endParaRPr lang="en-US" altLang="zh-CN" sz="2400" dirty="0">
                <a:latin typeface="Times New Roman" panose="02020603050405020304" pitchFamily="18" charset="0"/>
              </a:endParaRPr>
            </a:p>
          </p:txBody>
        </p:sp>
        <p:sp>
          <p:nvSpPr>
            <p:cNvPr id="160776" name="文本框 129031"/>
            <p:cNvSpPr txBox="1"/>
            <p:nvPr/>
          </p:nvSpPr>
          <p:spPr>
            <a:xfrm>
              <a:off x="4416" y="1920"/>
              <a:ext cx="33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2p</a:t>
              </a:r>
              <a:endParaRPr lang="en-US" altLang="zh-CN" sz="2400" dirty="0">
                <a:latin typeface="Times New Roman" panose="02020603050405020304" pitchFamily="18" charset="0"/>
              </a:endParaRPr>
            </a:p>
          </p:txBody>
        </p:sp>
        <p:graphicFrame>
          <p:nvGraphicFramePr>
            <p:cNvPr id="160777" name="对象 129032"/>
            <p:cNvGraphicFramePr/>
            <p:nvPr/>
          </p:nvGraphicFramePr>
          <p:xfrm>
            <a:off x="2928" y="3192"/>
            <a:ext cx="336" cy="336"/>
          </p:xfrm>
          <a:graphic>
            <a:graphicData uri="http://schemas.openxmlformats.org/presentationml/2006/ole">
              <mc:AlternateContent xmlns:mc="http://schemas.openxmlformats.org/markup-compatibility/2006">
                <mc:Choice xmlns:v="urn:schemas-microsoft-com:vml" Requires="v">
                  <p:oleObj spid="_x0000_s3192" name="" r:id="rId1" imgW="203200" imgH="203200" progId="Equation.DSMT4">
                    <p:embed/>
                  </p:oleObj>
                </mc:Choice>
                <mc:Fallback>
                  <p:oleObj name="" r:id="rId1" imgW="203200" imgH="203200" progId="Equation.DSMT4">
                    <p:embed/>
                    <p:pic>
                      <p:nvPicPr>
                        <p:cNvPr id="0" name="图片 3191"/>
                        <p:cNvPicPr/>
                        <p:nvPr/>
                      </p:nvPicPr>
                      <p:blipFill>
                        <a:blip r:embed="rId2"/>
                        <a:stretch>
                          <a:fillRect/>
                        </a:stretch>
                      </p:blipFill>
                      <p:spPr>
                        <a:xfrm>
                          <a:off x="2928" y="3192"/>
                          <a:ext cx="336" cy="336"/>
                        </a:xfrm>
                        <a:prstGeom prst="rect">
                          <a:avLst/>
                        </a:prstGeom>
                        <a:noFill/>
                        <a:ln w="38100">
                          <a:noFill/>
                          <a:miter/>
                        </a:ln>
                      </p:spPr>
                    </p:pic>
                  </p:oleObj>
                </mc:Fallback>
              </mc:AlternateContent>
            </a:graphicData>
          </a:graphic>
        </p:graphicFrame>
        <p:graphicFrame>
          <p:nvGraphicFramePr>
            <p:cNvPr id="160778" name="对象 129033"/>
            <p:cNvGraphicFramePr/>
            <p:nvPr/>
          </p:nvGraphicFramePr>
          <p:xfrm>
            <a:off x="2928" y="2784"/>
            <a:ext cx="336" cy="336"/>
          </p:xfrm>
          <a:graphic>
            <a:graphicData uri="http://schemas.openxmlformats.org/presentationml/2006/ole">
              <mc:AlternateContent xmlns:mc="http://schemas.openxmlformats.org/markup-compatibility/2006">
                <mc:Choice xmlns:v="urn:schemas-microsoft-com:vml" Requires="v">
                  <p:oleObj spid="_x0000_s3183" name="" r:id="rId3" imgW="203200" imgH="203200" progId="Equation.DSMT4">
                    <p:embed/>
                  </p:oleObj>
                </mc:Choice>
                <mc:Fallback>
                  <p:oleObj name="" r:id="rId3" imgW="203200" imgH="203200" progId="Equation.DSMT4">
                    <p:embed/>
                    <p:pic>
                      <p:nvPicPr>
                        <p:cNvPr id="0" name="图片 3182"/>
                        <p:cNvPicPr/>
                        <p:nvPr/>
                      </p:nvPicPr>
                      <p:blipFill>
                        <a:blip r:embed="rId4"/>
                        <a:stretch>
                          <a:fillRect/>
                        </a:stretch>
                      </p:blipFill>
                      <p:spPr>
                        <a:xfrm>
                          <a:off x="2928" y="2784"/>
                          <a:ext cx="336" cy="336"/>
                        </a:xfrm>
                        <a:prstGeom prst="rect">
                          <a:avLst/>
                        </a:prstGeom>
                        <a:noFill/>
                        <a:ln w="38100">
                          <a:noFill/>
                          <a:miter/>
                        </a:ln>
                      </p:spPr>
                    </p:pic>
                  </p:oleObj>
                </mc:Fallback>
              </mc:AlternateContent>
            </a:graphicData>
          </a:graphic>
        </p:graphicFrame>
        <p:graphicFrame>
          <p:nvGraphicFramePr>
            <p:cNvPr id="160779" name="对象 129034"/>
            <p:cNvGraphicFramePr/>
            <p:nvPr/>
          </p:nvGraphicFramePr>
          <p:xfrm>
            <a:off x="2931" y="1728"/>
            <a:ext cx="357" cy="357"/>
          </p:xfrm>
          <a:graphic>
            <a:graphicData uri="http://schemas.openxmlformats.org/presentationml/2006/ole">
              <mc:AlternateContent xmlns:mc="http://schemas.openxmlformats.org/markup-compatibility/2006">
                <mc:Choice xmlns:v="urn:schemas-microsoft-com:vml" Requires="v">
                  <p:oleObj spid="_x0000_s3184" name="" r:id="rId5" imgW="215900" imgH="215900" progId="Equation.DSMT4">
                    <p:embed/>
                  </p:oleObj>
                </mc:Choice>
                <mc:Fallback>
                  <p:oleObj name="" r:id="rId5" imgW="215900" imgH="215900" progId="Equation.DSMT4">
                    <p:embed/>
                    <p:pic>
                      <p:nvPicPr>
                        <p:cNvPr id="0" name="图片 3183"/>
                        <p:cNvPicPr/>
                        <p:nvPr/>
                      </p:nvPicPr>
                      <p:blipFill>
                        <a:blip r:embed="rId6"/>
                        <a:stretch>
                          <a:fillRect/>
                        </a:stretch>
                      </p:blipFill>
                      <p:spPr>
                        <a:xfrm>
                          <a:off x="2931" y="1728"/>
                          <a:ext cx="357" cy="357"/>
                        </a:xfrm>
                        <a:prstGeom prst="rect">
                          <a:avLst/>
                        </a:prstGeom>
                        <a:noFill/>
                        <a:ln w="38100">
                          <a:noFill/>
                          <a:miter/>
                        </a:ln>
                      </p:spPr>
                    </p:pic>
                  </p:oleObj>
                </mc:Fallback>
              </mc:AlternateContent>
            </a:graphicData>
          </a:graphic>
        </p:graphicFrame>
        <p:graphicFrame>
          <p:nvGraphicFramePr>
            <p:cNvPr id="160780" name="对象 129035"/>
            <p:cNvGraphicFramePr/>
            <p:nvPr/>
          </p:nvGraphicFramePr>
          <p:xfrm>
            <a:off x="2939" y="1008"/>
            <a:ext cx="357" cy="357"/>
          </p:xfrm>
          <a:graphic>
            <a:graphicData uri="http://schemas.openxmlformats.org/presentationml/2006/ole">
              <mc:AlternateContent xmlns:mc="http://schemas.openxmlformats.org/markup-compatibility/2006">
                <mc:Choice xmlns:v="urn:schemas-microsoft-com:vml" Requires="v">
                  <p:oleObj spid="_x0000_s3186" name="" r:id="rId7" imgW="215900" imgH="215900" progId="Equation.DSMT4">
                    <p:embed/>
                  </p:oleObj>
                </mc:Choice>
                <mc:Fallback>
                  <p:oleObj name="" r:id="rId7" imgW="215900" imgH="215900" progId="Equation.DSMT4">
                    <p:embed/>
                    <p:pic>
                      <p:nvPicPr>
                        <p:cNvPr id="0" name="图片 3185"/>
                        <p:cNvPicPr/>
                        <p:nvPr/>
                      </p:nvPicPr>
                      <p:blipFill>
                        <a:blip r:embed="rId8"/>
                        <a:stretch>
                          <a:fillRect/>
                        </a:stretch>
                      </p:blipFill>
                      <p:spPr>
                        <a:xfrm>
                          <a:off x="2939" y="1008"/>
                          <a:ext cx="357" cy="357"/>
                        </a:xfrm>
                        <a:prstGeom prst="rect">
                          <a:avLst/>
                        </a:prstGeom>
                        <a:noFill/>
                        <a:ln w="38100">
                          <a:noFill/>
                          <a:miter/>
                        </a:ln>
                      </p:spPr>
                    </p:pic>
                  </p:oleObj>
                </mc:Fallback>
              </mc:AlternateContent>
            </a:graphicData>
          </a:graphic>
        </p:graphicFrame>
        <p:graphicFrame>
          <p:nvGraphicFramePr>
            <p:cNvPr id="160781" name="对象 129036"/>
            <p:cNvGraphicFramePr/>
            <p:nvPr/>
          </p:nvGraphicFramePr>
          <p:xfrm>
            <a:off x="3264" y="2160"/>
            <a:ext cx="336" cy="357"/>
          </p:xfrm>
          <a:graphic>
            <a:graphicData uri="http://schemas.openxmlformats.org/presentationml/2006/ole">
              <mc:AlternateContent xmlns:mc="http://schemas.openxmlformats.org/markup-compatibility/2006">
                <mc:Choice xmlns:v="urn:schemas-microsoft-com:vml" Requires="v">
                  <p:oleObj spid="_x0000_s3190" name="" r:id="rId9" imgW="203200" imgH="215900" progId="Equation.DSMT4">
                    <p:embed/>
                  </p:oleObj>
                </mc:Choice>
                <mc:Fallback>
                  <p:oleObj name="" r:id="rId9" imgW="203200" imgH="215900" progId="Equation.DSMT4">
                    <p:embed/>
                    <p:pic>
                      <p:nvPicPr>
                        <p:cNvPr id="0" name="图片 3189"/>
                        <p:cNvPicPr/>
                        <p:nvPr/>
                      </p:nvPicPr>
                      <p:blipFill>
                        <a:blip r:embed="rId10"/>
                        <a:stretch>
                          <a:fillRect/>
                        </a:stretch>
                      </p:blipFill>
                      <p:spPr>
                        <a:xfrm>
                          <a:off x="3264" y="2160"/>
                          <a:ext cx="336" cy="357"/>
                        </a:xfrm>
                        <a:prstGeom prst="rect">
                          <a:avLst/>
                        </a:prstGeom>
                        <a:noFill/>
                        <a:ln w="38100">
                          <a:noFill/>
                          <a:miter/>
                        </a:ln>
                      </p:spPr>
                    </p:pic>
                  </p:oleObj>
                </mc:Fallback>
              </mc:AlternateContent>
            </a:graphicData>
          </a:graphic>
        </p:graphicFrame>
        <p:graphicFrame>
          <p:nvGraphicFramePr>
            <p:cNvPr id="160782" name="对象 129037"/>
            <p:cNvGraphicFramePr/>
            <p:nvPr/>
          </p:nvGraphicFramePr>
          <p:xfrm>
            <a:off x="3256" y="1467"/>
            <a:ext cx="336" cy="357"/>
          </p:xfrm>
          <a:graphic>
            <a:graphicData uri="http://schemas.openxmlformats.org/presentationml/2006/ole">
              <mc:AlternateContent xmlns:mc="http://schemas.openxmlformats.org/markup-compatibility/2006">
                <mc:Choice xmlns:v="urn:schemas-microsoft-com:vml" Requires="v">
                  <p:oleObj spid="_x0000_s3189" name="" r:id="rId11" imgW="203200" imgH="215900" progId="Equation.DSMT4">
                    <p:embed/>
                  </p:oleObj>
                </mc:Choice>
                <mc:Fallback>
                  <p:oleObj name="" r:id="rId11" imgW="203200" imgH="215900" progId="Equation.DSMT4">
                    <p:embed/>
                    <p:pic>
                      <p:nvPicPr>
                        <p:cNvPr id="0" name="图片 3188"/>
                        <p:cNvPicPr/>
                        <p:nvPr/>
                      </p:nvPicPr>
                      <p:blipFill>
                        <a:blip r:embed="rId12"/>
                        <a:stretch>
                          <a:fillRect/>
                        </a:stretch>
                      </p:blipFill>
                      <p:spPr>
                        <a:xfrm>
                          <a:off x="3256" y="1467"/>
                          <a:ext cx="336" cy="357"/>
                        </a:xfrm>
                        <a:prstGeom prst="rect">
                          <a:avLst/>
                        </a:prstGeom>
                        <a:noFill/>
                        <a:ln w="38100">
                          <a:noFill/>
                          <a:miter/>
                        </a:ln>
                      </p:spPr>
                    </p:pic>
                  </p:oleObj>
                </mc:Fallback>
              </mc:AlternateContent>
            </a:graphicData>
          </a:graphic>
        </p:graphicFrame>
        <p:pic>
          <p:nvPicPr>
            <p:cNvPr id="160783" name="图片 129038" descr="同核双原子分子的分子轨道能级图b"/>
            <p:cNvPicPr>
              <a:picLocks noChangeAspect="1"/>
            </p:cNvPicPr>
            <p:nvPr/>
          </p:nvPicPr>
          <p:blipFill>
            <a:blip r:embed="rId13"/>
            <a:stretch>
              <a:fillRect/>
            </a:stretch>
          </p:blipFill>
          <p:spPr>
            <a:xfrm>
              <a:off x="1392" y="843"/>
              <a:ext cx="4121" cy="3165"/>
            </a:xfrm>
            <a:prstGeom prst="rect">
              <a:avLst/>
            </a:prstGeom>
            <a:noFill/>
            <a:ln w="9525">
              <a:noFill/>
            </a:ln>
          </p:spPr>
        </p:pic>
        <p:sp>
          <p:nvSpPr>
            <p:cNvPr id="160784" name="文本框 129052"/>
            <p:cNvSpPr txBox="1"/>
            <p:nvPr/>
          </p:nvSpPr>
          <p:spPr>
            <a:xfrm>
              <a:off x="5492" y="2251"/>
              <a:ext cx="318" cy="3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i="1" dirty="0">
                  <a:latin typeface="Times New Roman" panose="02020603050405020304" pitchFamily="18" charset="0"/>
                </a:rPr>
                <a:t>E</a:t>
              </a:r>
              <a:endParaRPr lang="en-US" altLang="zh-CN" i="1" dirty="0">
                <a:latin typeface="Times New Roman" panose="02020603050405020304" pitchFamily="18" charset="0"/>
              </a:endParaRPr>
            </a:p>
          </p:txBody>
        </p:sp>
      </p:grpSp>
      <p:sp>
        <p:nvSpPr>
          <p:cNvPr id="160772" name="标题 16385"/>
          <p:cNvSpPr>
            <a:spLocks noGrp="1" noRot="1"/>
          </p:cNvSpPr>
          <p:nvPr/>
        </p:nvSpPr>
        <p:spPr>
          <a:xfrm>
            <a:off x="1357313" y="171450"/>
            <a:ext cx="5976937" cy="1143000"/>
          </a:xfrm>
          <a:prstGeom prst="rect">
            <a:avLst/>
          </a:prstGeom>
          <a:noFill/>
          <a:ln w="952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b="1" dirty="0">
                <a:solidFill>
                  <a:schemeClr val="tx2"/>
                </a:solidFill>
                <a:ea typeface="黑体" panose="02010609060101010101" pitchFamily="49" charset="-122"/>
              </a:rPr>
              <a:t>第二周期元素双原子分子的</a:t>
            </a:r>
            <a:br>
              <a:rPr lang="zh-CN" altLang="en-US" b="1" dirty="0">
                <a:solidFill>
                  <a:schemeClr val="tx2"/>
                </a:solidFill>
                <a:ea typeface="黑体" panose="02010609060101010101" pitchFamily="49" charset="-122"/>
              </a:rPr>
            </a:br>
            <a:r>
              <a:rPr lang="zh-CN" altLang="en-US" b="1" dirty="0">
                <a:solidFill>
                  <a:schemeClr val="tx2"/>
                </a:solidFill>
                <a:ea typeface="黑体" panose="02010609060101010101" pitchFamily="49" charset="-122"/>
              </a:rPr>
              <a:t>分子轨道近似能级</a:t>
            </a:r>
            <a:endParaRPr lang="zh-CN" altLang="en-US" b="1" dirty="0">
              <a:solidFill>
                <a:schemeClr val="tx2"/>
              </a:solidFill>
              <a:ea typeface="黑体" panose="02010609060101010101" pitchFamily="49"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标题 16385"/>
          <p:cNvSpPr>
            <a:spLocks noGrp="1" noRot="1"/>
          </p:cNvSpPr>
          <p:nvPr/>
        </p:nvSpPr>
        <p:spPr>
          <a:xfrm>
            <a:off x="1860550" y="458788"/>
            <a:ext cx="5976938" cy="1143000"/>
          </a:xfrm>
          <a:prstGeom prst="rect">
            <a:avLst/>
          </a:prstGeom>
          <a:noFill/>
          <a:ln w="952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b="1" dirty="0">
                <a:solidFill>
                  <a:schemeClr val="tx2"/>
                </a:solidFill>
                <a:ea typeface="黑体" panose="02010609060101010101" pitchFamily="49" charset="-122"/>
              </a:rPr>
              <a:t>第二周期元素双原子分子的</a:t>
            </a:r>
            <a:br>
              <a:rPr lang="zh-CN" altLang="en-US" b="1" dirty="0">
                <a:solidFill>
                  <a:schemeClr val="tx2"/>
                </a:solidFill>
                <a:ea typeface="黑体" panose="02010609060101010101" pitchFamily="49" charset="-122"/>
              </a:rPr>
            </a:br>
            <a:r>
              <a:rPr lang="zh-CN" altLang="en-US" b="1" dirty="0">
                <a:solidFill>
                  <a:schemeClr val="tx2"/>
                </a:solidFill>
                <a:ea typeface="黑体" panose="02010609060101010101" pitchFamily="49" charset="-122"/>
              </a:rPr>
              <a:t>分子轨道近似能级</a:t>
            </a:r>
            <a:endParaRPr lang="zh-CN" altLang="en-US" b="1" dirty="0">
              <a:solidFill>
                <a:schemeClr val="tx2"/>
              </a:solidFill>
              <a:ea typeface="黑体" panose="02010609060101010101" pitchFamily="49" charset="-122"/>
            </a:endParaRPr>
          </a:p>
        </p:txBody>
      </p:sp>
      <p:graphicFrame>
        <p:nvGraphicFramePr>
          <p:cNvPr id="2" name="表格 1"/>
          <p:cNvGraphicFramePr/>
          <p:nvPr/>
        </p:nvGraphicFramePr>
        <p:xfrm>
          <a:off x="268288" y="1658938"/>
          <a:ext cx="8686800" cy="2649538"/>
        </p:xfrm>
        <a:graphic>
          <a:graphicData uri="http://schemas.openxmlformats.org/drawingml/2006/table">
            <a:tbl>
              <a:tblPr/>
              <a:tblGrid>
                <a:gridCol w="1219200"/>
                <a:gridCol w="2057400"/>
                <a:gridCol w="5410200"/>
              </a:tblGrid>
              <a:tr h="584200">
                <a:tc rowSpan="2">
                  <a:txBody>
                    <a:bodyPr/>
                    <a:lstStyle/>
                    <a:p>
                      <a:pPr marL="0" lvl="0" indent="0">
                        <a:buNone/>
                      </a:pPr>
                      <a:endParaRPr lang="zh-CN" altLang="en-US" sz="3200" dirty="0"/>
                    </a:p>
                  </a:txBody>
                  <a:tcPr anchor="ctr">
                    <a:lnL cap="flat">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zh-CN" altLang="en-US" sz="3200" dirty="0"/>
                        <a:t>原子轨道</a:t>
                      </a:r>
                      <a:endParaRPr lang="zh-CN" altLang="en-US" sz="3200"/>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lgn="ctr">
                        <a:buNone/>
                      </a:pPr>
                      <a:r>
                        <a:rPr lang="zh-CN" altLang="en-US" sz="3200" dirty="0"/>
                        <a:t>分 子 轨 道</a:t>
                      </a:r>
                      <a:endParaRPr lang="zh-CN" altLang="en-US" sz="3200"/>
                    </a:p>
                  </a:txBody>
                  <a:tcPr anchor="ctr">
                    <a:lnL w="12700" cap="flat" cmpd="sng">
                      <a:solidFill>
                        <a:schemeClr val="tx1"/>
                      </a:solidFill>
                      <a:prstDash val="solid"/>
                      <a:headEnd type="none" w="med" len="med"/>
                      <a:tailEnd type="none" w="med" len="med"/>
                    </a:lnL>
                    <a:lnR cap="flat">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711200">
                <a:tc vMerge="1">
                  <a:tcPr>
                    <a:lnL cap="flat">
                      <a:noFill/>
                    </a:lnL>
                    <a:lnR w="12700" cap="flat" cmpd="sng">
                      <a:solidFill>
                        <a:schemeClr val="tx1"/>
                      </a:solidFill>
                      <a:prstDash val="solid"/>
                      <a:headEnd type="none" w="med" len="med"/>
                      <a:tailEnd type="none" w="med" len="med"/>
                    </a:lnR>
                    <a:lnB w="12700" cap="flat" cmpd="sng">
                      <a:solidFill>
                        <a:schemeClr val="tx1"/>
                      </a:solidFill>
                      <a:prstDash val="solid"/>
                      <a:headEnd type="none" w="med" len="med"/>
                      <a:tailEnd type="none" w="med" len="med"/>
                    </a:lnB>
                  </a:tcPr>
                </a:tc>
                <a:tc>
                  <a:txBody>
                    <a:bodyPr/>
                    <a:lstStyle/>
                    <a:p>
                      <a:pPr marL="0" lvl="0" indent="0">
                        <a:buNone/>
                      </a:pPr>
                      <a:r>
                        <a:rPr lang="en-US" altLang="zh-CN" sz="3200" dirty="0"/>
                        <a:t>   </a:t>
                      </a:r>
                      <a:r>
                        <a:rPr lang="en-US" altLang="zh-CN" sz="1800">
                          <a:latin typeface="Times New Roman" panose="02020603050405020304" pitchFamily="18" charset="0"/>
                        </a:rPr>
                        <a:t>2s     2p</a:t>
                      </a:r>
                      <a:endParaRPr lang="zh-CN" altLang="en-US" sz="1800">
                        <a:latin typeface="Times New Roman" panose="02020603050405020304" pitchFamily="18" charset="0"/>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endParaRPr lang="zh-CN" altLang="en-US" sz="3200" dirty="0"/>
                    </a:p>
                  </a:txBody>
                  <a:tcPr anchor="ctr">
                    <a:lnL w="12700" cap="flat" cmpd="sng">
                      <a:solidFill>
                        <a:schemeClr val="tx1"/>
                      </a:solidFill>
                      <a:prstDash val="solid"/>
                      <a:headEnd type="none" w="med" len="med"/>
                      <a:tailEnd type="none" w="med" len="med"/>
                    </a:lnL>
                    <a:lnR cap="flat">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1354137">
                <a:tc>
                  <a:txBody>
                    <a:bodyPr/>
                    <a:lstStyle/>
                    <a:p>
                      <a:pPr marL="0" lvl="0" indent="0" algn="ctr">
                        <a:buNone/>
                      </a:pPr>
                      <a:r>
                        <a:rPr lang="en-US" altLang="zh-CN" sz="1800">
                          <a:latin typeface="Times New Roman" panose="02020603050405020304" pitchFamily="18" charset="0"/>
                        </a:rPr>
                        <a:t>N</a:t>
                      </a:r>
                      <a:r>
                        <a:rPr lang="en-US" altLang="zh-CN" sz="1800" baseline="-25000">
                          <a:latin typeface="Times New Roman" panose="02020603050405020304" pitchFamily="18" charset="0"/>
                        </a:rPr>
                        <a:t>2</a:t>
                      </a:r>
                      <a:endParaRPr lang="en-US" altLang="zh-CN" sz="1800" baseline="-25000">
                        <a:latin typeface="Times New Roman" panose="02020603050405020304" pitchFamily="18" charset="0"/>
                      </a:endParaRPr>
                    </a:p>
                    <a:p>
                      <a:pPr marL="0" lvl="0" indent="0" algn="ctr">
                        <a:buNone/>
                      </a:pPr>
                      <a:r>
                        <a:rPr lang="en-US" altLang="zh-CN" sz="1800">
                          <a:latin typeface="Times New Roman" panose="02020603050405020304" pitchFamily="18" charset="0"/>
                        </a:rPr>
                        <a:t>O</a:t>
                      </a:r>
                      <a:r>
                        <a:rPr lang="en-US" altLang="zh-CN" sz="1800" baseline="-25000">
                          <a:latin typeface="Times New Roman" panose="02020603050405020304" pitchFamily="18" charset="0"/>
                        </a:rPr>
                        <a:t>2</a:t>
                      </a:r>
                      <a:endParaRPr lang="zh-CN" altLang="en-US" sz="1800" baseline="-25000">
                        <a:latin typeface="Times New Roman" panose="02020603050405020304" pitchFamily="18" charset="0"/>
                      </a:endParaRPr>
                    </a:p>
                  </a:txBody>
                  <a:tcPr anchor="ctr">
                    <a:lnL cap="flat">
                      <a:noFill/>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r>
                        <a:rPr lang="en-US" altLang="zh-CN" sz="1800">
                          <a:latin typeface="Times New Roman" panose="02020603050405020304" pitchFamily="18" charset="0"/>
                        </a:rPr>
                        <a:t>-4.10   -2.07</a:t>
                      </a:r>
                      <a:endParaRPr lang="en-US" altLang="zh-CN" sz="1800">
                        <a:latin typeface="Times New Roman" panose="02020603050405020304" pitchFamily="18" charset="0"/>
                      </a:endParaRPr>
                    </a:p>
                    <a:p>
                      <a:pPr marL="0" lvl="0" indent="0">
                        <a:buNone/>
                      </a:pPr>
                      <a:r>
                        <a:rPr lang="en-US" altLang="zh-CN" sz="1800">
                          <a:latin typeface="Times New Roman" panose="02020603050405020304" pitchFamily="18" charset="0"/>
                        </a:rPr>
                        <a:t>-5.19   -2.55</a:t>
                      </a:r>
                      <a:endParaRPr lang="zh-CN" altLang="en-US" sz="1800">
                        <a:latin typeface="Times New Roman" panose="02020603050405020304" pitchFamily="18" charset="0"/>
                      </a:endParaRPr>
                    </a:p>
                  </a:txBody>
                  <a:tcPr anchor="ct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p>
                      <a:pPr marL="0" lvl="0" indent="0">
                        <a:buNone/>
                      </a:pPr>
                      <a:r>
                        <a:rPr lang="en-US" altLang="zh-CN" sz="1800">
                          <a:latin typeface="Times New Roman" panose="02020603050405020304" pitchFamily="18" charset="0"/>
                        </a:rPr>
                        <a:t>-5.69     -3.00     </a:t>
                      </a:r>
                      <a:r>
                        <a:rPr lang="en-US" altLang="zh-CN" sz="1800">
                          <a:solidFill>
                            <a:srgbClr val="FF0000"/>
                          </a:solidFill>
                          <a:latin typeface="Times New Roman" panose="02020603050405020304" pitchFamily="18" charset="0"/>
                        </a:rPr>
                        <a:t>-2.50    -2.74</a:t>
                      </a:r>
                      <a:r>
                        <a:rPr lang="en-US" altLang="zh-CN" sz="1800">
                          <a:latin typeface="Times New Roman" panose="02020603050405020304" pitchFamily="18" charset="0"/>
                        </a:rPr>
                        <a:t>    1.12   </a:t>
                      </a:r>
                      <a:endParaRPr lang="en-US" altLang="zh-CN" sz="1800">
                        <a:latin typeface="Times New Roman" panose="02020603050405020304" pitchFamily="18" charset="0"/>
                      </a:endParaRPr>
                    </a:p>
                    <a:p>
                      <a:pPr marL="0" lvl="0" indent="0">
                        <a:buNone/>
                      </a:pPr>
                      <a:r>
                        <a:rPr lang="en-US" altLang="zh-CN" sz="1800">
                          <a:latin typeface="Times New Roman" panose="02020603050405020304" pitchFamily="18" charset="0"/>
                        </a:rPr>
                        <a:t>-7.19     -4.79     </a:t>
                      </a:r>
                      <a:r>
                        <a:rPr lang="en-US" altLang="zh-CN" sz="1800">
                          <a:solidFill>
                            <a:srgbClr val="FF0000"/>
                          </a:solidFill>
                          <a:latin typeface="Times New Roman" panose="02020603050405020304" pitchFamily="18" charset="0"/>
                        </a:rPr>
                        <a:t>-3.21    -3.07</a:t>
                      </a:r>
                      <a:r>
                        <a:rPr lang="en-US" altLang="zh-CN" sz="1800">
                          <a:latin typeface="Times New Roman" panose="02020603050405020304" pitchFamily="18" charset="0"/>
                        </a:rPr>
                        <a:t>  -  2.32  </a:t>
                      </a:r>
                      <a:endParaRPr lang="zh-CN" altLang="en-US" sz="1800">
                        <a:latin typeface="Times New Roman" panose="02020603050405020304" pitchFamily="18" charset="0"/>
                      </a:endParaRPr>
                    </a:p>
                  </a:txBody>
                  <a:tcPr anchor="ctr">
                    <a:lnL w="12700" cap="flat" cmpd="sng">
                      <a:solidFill>
                        <a:schemeClr val="tx1"/>
                      </a:solidFill>
                      <a:prstDash val="solid"/>
                      <a:headEnd type="none" w="med" len="med"/>
                      <a:tailEnd type="none" w="med" len="med"/>
                    </a:lnL>
                    <a:lnR cap="flat">
                      <a:noFill/>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graphicFrame>
        <p:nvGraphicFramePr>
          <p:cNvPr id="161810" name="对象 130072"/>
          <p:cNvGraphicFramePr/>
          <p:nvPr/>
        </p:nvGraphicFramePr>
        <p:xfrm>
          <a:off x="3805238" y="2344738"/>
          <a:ext cx="577850" cy="577850"/>
        </p:xfrm>
        <a:graphic>
          <a:graphicData uri="http://schemas.openxmlformats.org/presentationml/2006/ole">
            <mc:AlternateContent xmlns:mc="http://schemas.openxmlformats.org/markup-compatibility/2006">
              <mc:Choice xmlns:v="urn:schemas-microsoft-com:vml" Requires="v">
                <p:oleObj spid="_x0000_s3185" name="" r:id="rId1" imgW="228600" imgH="228600" progId="Equation.3">
                  <p:embed/>
                </p:oleObj>
              </mc:Choice>
              <mc:Fallback>
                <p:oleObj name="" r:id="rId1" imgW="228600" imgH="228600" progId="Equation.3">
                  <p:embed/>
                  <p:pic>
                    <p:nvPicPr>
                      <p:cNvPr id="0" name="图片 3184"/>
                      <p:cNvPicPr/>
                      <p:nvPr/>
                    </p:nvPicPr>
                    <p:blipFill>
                      <a:blip r:embed="rId2"/>
                      <a:stretch>
                        <a:fillRect/>
                      </a:stretch>
                    </p:blipFill>
                    <p:spPr>
                      <a:xfrm>
                        <a:off x="3805238" y="2344738"/>
                        <a:ext cx="577850" cy="577850"/>
                      </a:xfrm>
                      <a:prstGeom prst="rect">
                        <a:avLst/>
                      </a:prstGeom>
                      <a:noFill/>
                      <a:ln w="38100">
                        <a:noFill/>
                        <a:miter/>
                      </a:ln>
                    </p:spPr>
                  </p:pic>
                </p:oleObj>
              </mc:Fallback>
            </mc:AlternateContent>
          </a:graphicData>
        </a:graphic>
      </p:graphicFrame>
      <p:graphicFrame>
        <p:nvGraphicFramePr>
          <p:cNvPr id="161811" name="对象 130073"/>
          <p:cNvGraphicFramePr/>
          <p:nvPr/>
        </p:nvGraphicFramePr>
        <p:xfrm>
          <a:off x="4743450" y="2297113"/>
          <a:ext cx="706438" cy="674687"/>
        </p:xfrm>
        <a:graphic>
          <a:graphicData uri="http://schemas.openxmlformats.org/presentationml/2006/ole">
            <mc:AlternateContent xmlns:mc="http://schemas.openxmlformats.org/markup-compatibility/2006">
              <mc:Choice xmlns:v="urn:schemas-microsoft-com:vml" Requires="v">
                <p:oleObj spid="_x0000_s3187" name="" r:id="rId3" imgW="278765" imgH="266065" progId="Equation.3">
                  <p:embed/>
                </p:oleObj>
              </mc:Choice>
              <mc:Fallback>
                <p:oleObj name="" r:id="rId3" imgW="278765" imgH="266065" progId="Equation.3">
                  <p:embed/>
                  <p:pic>
                    <p:nvPicPr>
                      <p:cNvPr id="0" name="图片 3186"/>
                      <p:cNvPicPr/>
                      <p:nvPr/>
                    </p:nvPicPr>
                    <p:blipFill>
                      <a:blip r:embed="rId4"/>
                      <a:stretch>
                        <a:fillRect/>
                      </a:stretch>
                    </p:blipFill>
                    <p:spPr>
                      <a:xfrm>
                        <a:off x="4743450" y="2297113"/>
                        <a:ext cx="706438" cy="674687"/>
                      </a:xfrm>
                      <a:prstGeom prst="rect">
                        <a:avLst/>
                      </a:prstGeom>
                      <a:noFill/>
                      <a:ln w="38100">
                        <a:noFill/>
                        <a:miter/>
                      </a:ln>
                    </p:spPr>
                  </p:pic>
                </p:oleObj>
              </mc:Fallback>
            </mc:AlternateContent>
          </a:graphicData>
        </a:graphic>
      </p:graphicFrame>
      <p:graphicFrame>
        <p:nvGraphicFramePr>
          <p:cNvPr id="161812" name="对象 130074"/>
          <p:cNvGraphicFramePr/>
          <p:nvPr/>
        </p:nvGraphicFramePr>
        <p:xfrm>
          <a:off x="6591300" y="2343150"/>
          <a:ext cx="611188" cy="611188"/>
        </p:xfrm>
        <a:graphic>
          <a:graphicData uri="http://schemas.openxmlformats.org/presentationml/2006/ole">
            <mc:AlternateContent xmlns:mc="http://schemas.openxmlformats.org/markup-compatibility/2006">
              <mc:Choice xmlns:v="urn:schemas-microsoft-com:vml" Requires="v">
                <p:oleObj spid="_x0000_s3191" name="" r:id="rId5" imgW="241300" imgH="241300" progId="Equation.3">
                  <p:embed/>
                </p:oleObj>
              </mc:Choice>
              <mc:Fallback>
                <p:oleObj name="" r:id="rId5" imgW="241300" imgH="241300" progId="Equation.3">
                  <p:embed/>
                  <p:pic>
                    <p:nvPicPr>
                      <p:cNvPr id="0" name="图片 3190"/>
                      <p:cNvPicPr/>
                      <p:nvPr/>
                    </p:nvPicPr>
                    <p:blipFill>
                      <a:blip r:embed="rId6"/>
                      <a:stretch>
                        <a:fillRect/>
                      </a:stretch>
                    </p:blipFill>
                    <p:spPr>
                      <a:xfrm>
                        <a:off x="6591300" y="2343150"/>
                        <a:ext cx="611188" cy="611188"/>
                      </a:xfrm>
                      <a:prstGeom prst="rect">
                        <a:avLst/>
                      </a:prstGeom>
                      <a:noFill/>
                      <a:ln w="38100">
                        <a:noFill/>
                        <a:miter/>
                      </a:ln>
                    </p:spPr>
                  </p:pic>
                </p:oleObj>
              </mc:Fallback>
            </mc:AlternateContent>
          </a:graphicData>
        </a:graphic>
      </p:graphicFrame>
      <p:graphicFrame>
        <p:nvGraphicFramePr>
          <p:cNvPr id="161813" name="对象 130075"/>
          <p:cNvGraphicFramePr/>
          <p:nvPr/>
        </p:nvGraphicFramePr>
        <p:xfrm>
          <a:off x="7404100" y="2325688"/>
          <a:ext cx="738188" cy="706437"/>
        </p:xfrm>
        <a:graphic>
          <a:graphicData uri="http://schemas.openxmlformats.org/presentationml/2006/ole">
            <mc:AlternateContent xmlns:mc="http://schemas.openxmlformats.org/markup-compatibility/2006">
              <mc:Choice xmlns:v="urn:schemas-microsoft-com:vml" Requires="v">
                <p:oleObj spid="_x0000_s3188" name="" r:id="rId7" imgW="292100" imgH="279400" progId="Equation.3">
                  <p:embed/>
                </p:oleObj>
              </mc:Choice>
              <mc:Fallback>
                <p:oleObj name="" r:id="rId7" imgW="292100" imgH="279400" progId="Equation.3">
                  <p:embed/>
                  <p:pic>
                    <p:nvPicPr>
                      <p:cNvPr id="0" name="图片 3187"/>
                      <p:cNvPicPr/>
                      <p:nvPr/>
                    </p:nvPicPr>
                    <p:blipFill>
                      <a:blip r:embed="rId8"/>
                      <a:stretch>
                        <a:fillRect/>
                      </a:stretch>
                    </p:blipFill>
                    <p:spPr>
                      <a:xfrm>
                        <a:off x="7404100" y="2325688"/>
                        <a:ext cx="738188" cy="706437"/>
                      </a:xfrm>
                      <a:prstGeom prst="rect">
                        <a:avLst/>
                      </a:prstGeom>
                      <a:noFill/>
                      <a:ln w="38100">
                        <a:noFill/>
                        <a:miter/>
                      </a:ln>
                    </p:spPr>
                  </p:pic>
                </p:oleObj>
              </mc:Fallback>
            </mc:AlternateContent>
          </a:graphicData>
        </a:graphic>
      </p:graphicFrame>
      <p:graphicFrame>
        <p:nvGraphicFramePr>
          <p:cNvPr id="161814" name="对象 130076"/>
          <p:cNvGraphicFramePr/>
          <p:nvPr/>
        </p:nvGraphicFramePr>
        <p:xfrm>
          <a:off x="5638800" y="2330450"/>
          <a:ext cx="738188" cy="644525"/>
        </p:xfrm>
        <a:graphic>
          <a:graphicData uri="http://schemas.openxmlformats.org/presentationml/2006/ole">
            <mc:AlternateContent xmlns:mc="http://schemas.openxmlformats.org/markup-compatibility/2006">
              <mc:Choice xmlns:v="urn:schemas-microsoft-com:vml" Requires="v">
                <p:oleObj spid="_x0000_s3193" name="" r:id="rId9" imgW="292100" imgH="254000" progId="Equation.3">
                  <p:embed/>
                </p:oleObj>
              </mc:Choice>
              <mc:Fallback>
                <p:oleObj name="" r:id="rId9" imgW="292100" imgH="254000" progId="Equation.3">
                  <p:embed/>
                  <p:pic>
                    <p:nvPicPr>
                      <p:cNvPr id="0" name="图片 3192"/>
                      <p:cNvPicPr/>
                      <p:nvPr/>
                    </p:nvPicPr>
                    <p:blipFill>
                      <a:blip r:embed="rId10"/>
                      <a:stretch>
                        <a:fillRect/>
                      </a:stretch>
                    </p:blipFill>
                    <p:spPr>
                      <a:xfrm>
                        <a:off x="5638800" y="2330450"/>
                        <a:ext cx="738188" cy="644525"/>
                      </a:xfrm>
                      <a:prstGeom prst="rect">
                        <a:avLst/>
                      </a:prstGeom>
                      <a:noFill/>
                      <a:ln w="38100">
                        <a:noFill/>
                        <a:miter/>
                      </a:ln>
                    </p:spPr>
                  </p:pic>
                </p:oleObj>
              </mc:Fallback>
            </mc:AlternateContent>
          </a:graphicData>
        </a:graphic>
      </p:graphicFrame>
      <p:sp>
        <p:nvSpPr>
          <p:cNvPr id="161815" name="直接连接符 130078"/>
          <p:cNvSpPr/>
          <p:nvPr/>
        </p:nvSpPr>
        <p:spPr>
          <a:xfrm flipH="1" flipV="1">
            <a:off x="1258888" y="1658938"/>
            <a:ext cx="228600" cy="1295400"/>
          </a:xfrm>
          <a:prstGeom prst="line">
            <a:avLst/>
          </a:prstGeom>
          <a:ln w="9525" cap="flat" cmpd="sng">
            <a:solidFill>
              <a:schemeClr val="tx1"/>
            </a:solidFill>
            <a:prstDash val="solid"/>
            <a:headEnd type="none" w="med" len="med"/>
            <a:tailEnd type="none" w="med" len="med"/>
          </a:ln>
        </p:spPr>
      </p:sp>
      <p:sp>
        <p:nvSpPr>
          <p:cNvPr id="161816" name="文本框 130079"/>
          <p:cNvSpPr txBox="1"/>
          <p:nvPr/>
        </p:nvSpPr>
        <p:spPr>
          <a:xfrm>
            <a:off x="255588" y="1874838"/>
            <a:ext cx="1447800" cy="701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000" dirty="0">
                <a:latin typeface="Times New Roman" panose="02020603050405020304" pitchFamily="18" charset="0"/>
              </a:rPr>
              <a:t>能量</a:t>
            </a:r>
            <a:r>
              <a:rPr lang="en-US" altLang="zh-CN" sz="2000" dirty="0">
                <a:latin typeface="Times New Roman" panose="02020603050405020304" pitchFamily="18" charset="0"/>
              </a:rPr>
              <a:t>/</a:t>
            </a:r>
            <a:endParaRPr lang="en-US" altLang="zh-CN" sz="2000" dirty="0">
              <a:latin typeface="Times New Roman" panose="02020603050405020304" pitchFamily="18" charset="0"/>
            </a:endParaRPr>
          </a:p>
          <a:p>
            <a:pPr marL="0" lvl="0" indent="0" eaLnBrk="1" hangingPunct="1">
              <a:spcBef>
                <a:spcPct val="0"/>
              </a:spcBef>
              <a:buClrTx/>
              <a:buSzTx/>
              <a:buFontTx/>
              <a:buNone/>
            </a:pPr>
            <a:r>
              <a:rPr lang="en-US" altLang="zh-CN" sz="2000" dirty="0">
                <a:latin typeface="Times New Roman" panose="02020603050405020304" pitchFamily="18" charset="0"/>
              </a:rPr>
              <a:t>(×10</a:t>
            </a:r>
            <a:r>
              <a:rPr lang="en-US" altLang="zh-CN" sz="2000" baseline="30000" dirty="0">
                <a:latin typeface="Times New Roman" panose="02020603050405020304" pitchFamily="18" charset="0"/>
              </a:rPr>
              <a:t>-18</a:t>
            </a:r>
            <a:r>
              <a:rPr lang="en-US" altLang="zh-CN" sz="2000" dirty="0">
                <a:latin typeface="Times New Roman" panose="02020603050405020304" pitchFamily="18" charset="0"/>
              </a:rPr>
              <a:t>J)</a:t>
            </a:r>
            <a:endParaRPr lang="en-US" altLang="zh-CN" sz="2000" dirty="0">
              <a:latin typeface="Times New Roman" panose="02020603050405020304" pitchFamily="18" charset="0"/>
            </a:endParaRPr>
          </a:p>
        </p:txBody>
      </p:sp>
      <p:sp>
        <p:nvSpPr>
          <p:cNvPr id="161817" name="直接连接符 130080"/>
          <p:cNvSpPr/>
          <p:nvPr/>
        </p:nvSpPr>
        <p:spPr>
          <a:xfrm>
            <a:off x="179388" y="2497138"/>
            <a:ext cx="1295400" cy="457200"/>
          </a:xfrm>
          <a:prstGeom prst="line">
            <a:avLst/>
          </a:prstGeom>
          <a:ln w="9525" cap="flat" cmpd="sng">
            <a:solidFill>
              <a:schemeClr val="tx1"/>
            </a:solidFill>
            <a:prstDash val="solid"/>
            <a:headEnd type="none" w="med" len="med"/>
            <a:tailEnd type="none" w="med" len="med"/>
          </a:ln>
        </p:spPr>
      </p:sp>
      <p:grpSp>
        <p:nvGrpSpPr>
          <p:cNvPr id="161818" name="组合 2"/>
          <p:cNvGrpSpPr/>
          <p:nvPr/>
        </p:nvGrpSpPr>
        <p:grpSpPr>
          <a:xfrm>
            <a:off x="971550" y="4324350"/>
            <a:ext cx="5832475" cy="2390775"/>
            <a:chOff x="2325" y="3095"/>
            <a:chExt cx="9184" cy="3765"/>
          </a:xfrm>
        </p:grpSpPr>
        <p:sp>
          <p:nvSpPr>
            <p:cNvPr id="161819" name="圆角矩形 82945"/>
            <p:cNvSpPr/>
            <p:nvPr/>
          </p:nvSpPr>
          <p:spPr>
            <a:xfrm>
              <a:off x="2325" y="3668"/>
              <a:ext cx="9185" cy="3192"/>
            </a:xfrm>
            <a:prstGeom prst="roundRect">
              <a:avLst>
                <a:gd name="adj" fmla="val 16667"/>
              </a:avLst>
            </a:prstGeom>
            <a:noFill/>
            <a:ln w="19050" cap="flat" cmpd="sng">
              <a:solidFill>
                <a:srgbClr val="339966"/>
              </a:solidFill>
              <a:prstDash val="solid"/>
              <a:headEnd type="none" w="med" len="med"/>
              <a:tailEnd type="none" w="med" len="med"/>
            </a:ln>
            <a:effectLst>
              <a:outerShdw dist="35921" dir="2699999" algn="ctr" rotWithShape="0">
                <a:schemeClr val="bg2"/>
              </a:outerShdw>
            </a:effectLst>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endParaRPr lang="zh-CN" altLang="en-US" sz="2400" dirty="0">
                <a:latin typeface="Times New Roman" panose="02020603050405020304" pitchFamily="18" charset="0"/>
              </a:endParaRPr>
            </a:p>
          </p:txBody>
        </p:sp>
        <p:sp>
          <p:nvSpPr>
            <p:cNvPr id="161820" name="矩形 82946"/>
            <p:cNvSpPr/>
            <p:nvPr/>
          </p:nvSpPr>
          <p:spPr>
            <a:xfrm>
              <a:off x="3330" y="4055"/>
              <a:ext cx="7840" cy="214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30000"/>
                </a:lnSpc>
                <a:spcBef>
                  <a:spcPct val="0"/>
                </a:spcBef>
                <a:buClrTx/>
                <a:buSzTx/>
                <a:buFontTx/>
                <a:buNone/>
              </a:pPr>
              <a:r>
                <a:rPr lang="en-US" altLang="zh-CN" b="1" dirty="0">
                  <a:solidFill>
                    <a:srgbClr val="CC3399"/>
                  </a:solidFill>
                  <a:latin typeface="Times New Roman" panose="02020603050405020304" pitchFamily="18" charset="0"/>
                  <a:ea typeface="黑体" panose="02010609060101010101" pitchFamily="49" charset="-122"/>
                </a:rPr>
                <a:t>O</a:t>
              </a:r>
              <a:r>
                <a:rPr lang="en-US" altLang="zh-CN" b="1" baseline="-25000" dirty="0">
                  <a:solidFill>
                    <a:srgbClr val="CC3399"/>
                  </a:solidFill>
                  <a:latin typeface="Times New Roman" panose="02020603050405020304" pitchFamily="18" charset="0"/>
                  <a:ea typeface="黑体" panose="02010609060101010101" pitchFamily="49" charset="-122"/>
                </a:rPr>
                <a:t>2</a:t>
              </a:r>
              <a:r>
                <a:rPr lang="zh-CN" altLang="en-US" b="1" dirty="0">
                  <a:solidFill>
                    <a:srgbClr val="CC3399"/>
                  </a:solidFill>
                  <a:latin typeface="Times New Roman" panose="02020603050405020304" pitchFamily="18" charset="0"/>
                  <a:ea typeface="黑体" panose="02010609060101010101" pitchFamily="49" charset="-122"/>
                </a:rPr>
                <a:t>型    </a:t>
              </a:r>
              <a:r>
                <a:rPr lang="en-US" altLang="zh-CN" b="1" i="1" dirty="0">
                  <a:latin typeface="Times New Roman" panose="02020603050405020304" pitchFamily="18" charset="0"/>
                  <a:ea typeface="黑体" panose="02010609060101010101" pitchFamily="49" charset="-122"/>
                </a:rPr>
                <a:t>σ</a:t>
              </a:r>
              <a:r>
                <a:rPr lang="en-US" altLang="zh-CN" b="1" baseline="-25000" dirty="0">
                  <a:latin typeface="Times New Roman" panose="02020603050405020304" pitchFamily="18" charset="0"/>
                  <a:ea typeface="黑体" panose="02010609060101010101" pitchFamily="49" charset="-122"/>
                </a:rPr>
                <a:t>2p</a:t>
              </a:r>
              <a:r>
                <a:rPr lang="en-US" altLang="zh-CN" b="1" i="1" baseline="-40000" dirty="0">
                  <a:latin typeface="Times New Roman" panose="02020603050405020304" pitchFamily="18" charset="0"/>
                  <a:ea typeface="黑体" panose="02010609060101010101" pitchFamily="49" charset="-122"/>
                </a:rPr>
                <a:t>x</a:t>
              </a:r>
              <a:r>
                <a:rPr lang="en-US" altLang="zh-CN" b="1" dirty="0">
                  <a:latin typeface="Times New Roman" panose="02020603050405020304" pitchFamily="18" charset="0"/>
                  <a:ea typeface="黑体" panose="02010609060101010101" pitchFamily="49" charset="-122"/>
                </a:rPr>
                <a:t>&lt;π</a:t>
              </a:r>
              <a:r>
                <a:rPr lang="en-US" altLang="zh-CN" b="1" baseline="-25000" dirty="0">
                  <a:latin typeface="Times New Roman" panose="02020603050405020304" pitchFamily="18" charset="0"/>
                  <a:ea typeface="黑体" panose="02010609060101010101" pitchFamily="49" charset="-122"/>
                </a:rPr>
                <a:t>2p</a:t>
              </a:r>
              <a:r>
                <a:rPr lang="en-US" altLang="zh-CN" b="1" i="1" baseline="-40000" dirty="0">
                  <a:latin typeface="Times New Roman" panose="02020603050405020304" pitchFamily="18" charset="0"/>
                  <a:ea typeface="黑体" panose="02010609060101010101" pitchFamily="49" charset="-122"/>
                </a:rPr>
                <a:t>y</a:t>
              </a:r>
              <a:r>
                <a:rPr lang="en-US" altLang="zh-CN" b="1" dirty="0">
                  <a:latin typeface="Times New Roman" panose="02020603050405020304" pitchFamily="18" charset="0"/>
                  <a:ea typeface="黑体" panose="02010609060101010101" pitchFamily="49" charset="-122"/>
                </a:rPr>
                <a:t>=π</a:t>
              </a:r>
              <a:r>
                <a:rPr lang="en-US" altLang="zh-CN" b="1" baseline="-25000" dirty="0">
                  <a:latin typeface="Times New Roman" panose="02020603050405020304" pitchFamily="18" charset="0"/>
                  <a:ea typeface="黑体" panose="02010609060101010101" pitchFamily="49" charset="-122"/>
                </a:rPr>
                <a:t>2p</a:t>
              </a:r>
              <a:r>
                <a:rPr lang="en-US" altLang="zh-CN" b="1" i="1" baseline="-40000" dirty="0">
                  <a:latin typeface="Times New Roman" panose="02020603050405020304" pitchFamily="18" charset="0"/>
                  <a:ea typeface="黑体" panose="02010609060101010101" pitchFamily="49" charset="-122"/>
                </a:rPr>
                <a:t>z</a:t>
              </a:r>
              <a:r>
                <a:rPr lang="en-US" altLang="zh-CN" b="1" baseline="-40000" dirty="0">
                  <a:latin typeface="Times New Roman" panose="02020603050405020304" pitchFamily="18" charset="0"/>
                  <a:ea typeface="黑体" panose="02010609060101010101" pitchFamily="49" charset="-122"/>
                </a:rPr>
                <a:t>    </a:t>
              </a:r>
              <a:endParaRPr lang="en-US" altLang="zh-CN" b="1" baseline="-40000" dirty="0">
                <a:latin typeface="Times New Roman" panose="02020603050405020304" pitchFamily="18" charset="0"/>
                <a:ea typeface="黑体" panose="02010609060101010101" pitchFamily="49" charset="-122"/>
              </a:endParaRPr>
            </a:p>
            <a:p>
              <a:pPr marL="0" lvl="0" indent="0" eaLnBrk="1" hangingPunct="1">
                <a:lnSpc>
                  <a:spcPct val="130000"/>
                </a:lnSpc>
                <a:spcBef>
                  <a:spcPct val="0"/>
                </a:spcBef>
                <a:buClrTx/>
                <a:buSzTx/>
                <a:buFontTx/>
                <a:buNone/>
              </a:pPr>
              <a:r>
                <a:rPr lang="en-US" altLang="zh-CN" b="1" dirty="0">
                  <a:solidFill>
                    <a:srgbClr val="CC3399"/>
                  </a:solidFill>
                  <a:latin typeface="Times New Roman" panose="02020603050405020304" pitchFamily="18" charset="0"/>
                  <a:ea typeface="黑体" panose="02010609060101010101" pitchFamily="49" charset="-122"/>
                </a:rPr>
                <a:t>N</a:t>
              </a:r>
              <a:r>
                <a:rPr lang="en-US" altLang="zh-CN" b="1" baseline="-25000" dirty="0">
                  <a:solidFill>
                    <a:srgbClr val="CC3399"/>
                  </a:solidFill>
                  <a:latin typeface="Times New Roman" panose="02020603050405020304" pitchFamily="18" charset="0"/>
                  <a:ea typeface="黑体" panose="02010609060101010101" pitchFamily="49" charset="-122"/>
                </a:rPr>
                <a:t>2</a:t>
              </a:r>
              <a:r>
                <a:rPr lang="zh-CN" altLang="en-US" b="1" dirty="0">
                  <a:solidFill>
                    <a:srgbClr val="CC3399"/>
                  </a:solidFill>
                  <a:latin typeface="Times New Roman" panose="02020603050405020304" pitchFamily="18" charset="0"/>
                  <a:ea typeface="黑体" panose="02010609060101010101" pitchFamily="49" charset="-122"/>
                </a:rPr>
                <a:t>型    </a:t>
              </a:r>
              <a:r>
                <a:rPr lang="en-US" altLang="zh-CN" b="1" dirty="0">
                  <a:latin typeface="Times New Roman" panose="02020603050405020304" pitchFamily="18" charset="0"/>
                  <a:ea typeface="黑体" panose="02010609060101010101" pitchFamily="49" charset="-122"/>
                </a:rPr>
                <a:t>π</a:t>
              </a:r>
              <a:r>
                <a:rPr lang="en-US" altLang="zh-CN" b="1" baseline="-25000" dirty="0">
                  <a:latin typeface="Times New Roman" panose="02020603050405020304" pitchFamily="18" charset="0"/>
                  <a:ea typeface="黑体" panose="02010609060101010101" pitchFamily="49" charset="-122"/>
                </a:rPr>
                <a:t>2p</a:t>
              </a:r>
              <a:r>
                <a:rPr lang="en-US" altLang="zh-CN" b="1" i="1" baseline="-40000" dirty="0">
                  <a:latin typeface="Times New Roman" panose="02020603050405020304" pitchFamily="18" charset="0"/>
                  <a:ea typeface="黑体" panose="02010609060101010101" pitchFamily="49" charset="-122"/>
                </a:rPr>
                <a:t>y</a:t>
              </a:r>
              <a:r>
                <a:rPr lang="en-US" altLang="zh-CN" b="1" dirty="0">
                  <a:latin typeface="Times New Roman" panose="02020603050405020304" pitchFamily="18" charset="0"/>
                  <a:ea typeface="黑体" panose="02010609060101010101" pitchFamily="49" charset="-122"/>
                </a:rPr>
                <a:t>=π</a:t>
              </a:r>
              <a:r>
                <a:rPr lang="en-US" altLang="zh-CN" b="1" baseline="-25000" dirty="0">
                  <a:latin typeface="Times New Roman" panose="02020603050405020304" pitchFamily="18" charset="0"/>
                  <a:ea typeface="黑体" panose="02010609060101010101" pitchFamily="49" charset="-122"/>
                </a:rPr>
                <a:t>2p</a:t>
              </a:r>
              <a:r>
                <a:rPr lang="en-US" altLang="zh-CN" b="1" i="1" baseline="-40000" dirty="0">
                  <a:latin typeface="Times New Roman" panose="02020603050405020304" pitchFamily="18" charset="0"/>
                  <a:ea typeface="黑体" panose="02010609060101010101" pitchFamily="49" charset="-122"/>
                </a:rPr>
                <a:t>z</a:t>
              </a:r>
              <a:r>
                <a:rPr lang="en-US" altLang="zh-CN" b="1" dirty="0">
                  <a:latin typeface="Times New Roman" panose="02020603050405020304" pitchFamily="18" charset="0"/>
                  <a:ea typeface="黑体" panose="02010609060101010101" pitchFamily="49" charset="-122"/>
                </a:rPr>
                <a:t>&lt;</a:t>
              </a:r>
              <a:r>
                <a:rPr lang="en-US" altLang="zh-CN" b="1" i="1" dirty="0">
                  <a:latin typeface="Times New Roman" panose="02020603050405020304" pitchFamily="18" charset="0"/>
                  <a:ea typeface="黑体" panose="02010609060101010101" pitchFamily="49" charset="-122"/>
                </a:rPr>
                <a:t>σ</a:t>
              </a:r>
              <a:r>
                <a:rPr lang="en-US" altLang="zh-CN" b="1" baseline="-25000" dirty="0">
                  <a:latin typeface="Times New Roman" panose="02020603050405020304" pitchFamily="18" charset="0"/>
                  <a:ea typeface="黑体" panose="02010609060101010101" pitchFamily="49" charset="-122"/>
                </a:rPr>
                <a:t>2p</a:t>
              </a:r>
              <a:r>
                <a:rPr lang="en-US" altLang="zh-CN" b="1" i="1" baseline="-40000" dirty="0">
                  <a:latin typeface="Times New Roman" panose="02020603050405020304" pitchFamily="18" charset="0"/>
                  <a:ea typeface="黑体" panose="02010609060101010101" pitchFamily="49" charset="-122"/>
                </a:rPr>
                <a:t>x</a:t>
              </a:r>
              <a:endParaRPr lang="en-US" altLang="zh-CN" b="1" i="1" baseline="-40000" dirty="0">
                <a:latin typeface="Times New Roman" panose="02020603050405020304" pitchFamily="18" charset="0"/>
                <a:ea typeface="黑体" panose="02010609060101010101" pitchFamily="49" charset="-122"/>
              </a:endParaRPr>
            </a:p>
          </p:txBody>
        </p:sp>
        <p:sp>
          <p:nvSpPr>
            <p:cNvPr id="161821" name="圆角矩形 82947"/>
            <p:cNvSpPr/>
            <p:nvPr/>
          </p:nvSpPr>
          <p:spPr>
            <a:xfrm>
              <a:off x="2773" y="3095"/>
              <a:ext cx="4957" cy="890"/>
            </a:xfrm>
            <a:prstGeom prst="roundRect">
              <a:avLst>
                <a:gd name="adj" fmla="val 16667"/>
              </a:avLst>
            </a:prstGeom>
            <a:gradFill rotWithShape="1">
              <a:gsLst>
                <a:gs pos="0">
                  <a:srgbClr val="FFFFFF"/>
                </a:gs>
                <a:gs pos="100000">
                  <a:srgbClr val="CAE0C2"/>
                </a:gs>
              </a:gsLst>
              <a:path path="shape">
                <a:fillToRect l="50000" t="50000" r="50000" b="50000"/>
              </a:path>
              <a:tileRect/>
            </a:gradFill>
            <a:ln w="9525">
              <a:noFill/>
            </a:ln>
            <a:effectLst>
              <a:outerShdw dist="35921" dir="2699999" algn="ctr" rotWithShape="0">
                <a:schemeClr val="bg2"/>
              </a:outerShdw>
            </a:effectLst>
          </p:spPr>
          <p:txBody>
            <a:bodyPr wrap="none"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50000"/>
                </a:spcBef>
                <a:buClrTx/>
                <a:buSzTx/>
                <a:buFontTx/>
                <a:buNone/>
              </a:pPr>
              <a:r>
                <a:rPr lang="en-US" altLang="zh-CN" sz="2800" b="1" dirty="0">
                  <a:latin typeface="Times New Roman" panose="02020603050405020304" pitchFamily="18" charset="0"/>
                  <a:ea typeface="黑体" panose="02010609060101010101" pitchFamily="49" charset="-122"/>
                </a:rPr>
                <a:t>O</a:t>
              </a:r>
              <a:r>
                <a:rPr lang="en-US" altLang="zh-CN" sz="2800" b="1" baseline="-25000" dirty="0">
                  <a:latin typeface="Times New Roman" panose="02020603050405020304" pitchFamily="18" charset="0"/>
                  <a:ea typeface="黑体" panose="02010609060101010101" pitchFamily="49" charset="-122"/>
                </a:rPr>
                <a:t>2</a:t>
              </a:r>
              <a:r>
                <a:rPr lang="zh-CN" altLang="en-US" sz="2800" b="1" dirty="0">
                  <a:latin typeface="Times New Roman" panose="02020603050405020304" pitchFamily="18" charset="0"/>
                  <a:ea typeface="黑体" panose="02010609060101010101" pitchFamily="49" charset="-122"/>
                </a:rPr>
                <a:t>型与</a:t>
              </a:r>
              <a:r>
                <a:rPr lang="en-US" altLang="zh-CN" sz="2800" b="1" dirty="0">
                  <a:latin typeface="Times New Roman" panose="02020603050405020304" pitchFamily="18" charset="0"/>
                  <a:ea typeface="黑体" panose="02010609060101010101" pitchFamily="49" charset="-122"/>
                </a:rPr>
                <a:t>N</a:t>
              </a:r>
              <a:r>
                <a:rPr lang="en-US" altLang="zh-CN" sz="2800" b="1" baseline="-25000" dirty="0">
                  <a:latin typeface="Times New Roman" panose="02020603050405020304" pitchFamily="18" charset="0"/>
                  <a:ea typeface="黑体" panose="02010609060101010101" pitchFamily="49" charset="-122"/>
                </a:rPr>
                <a:t>2</a:t>
              </a:r>
              <a:r>
                <a:rPr lang="zh-CN" altLang="en-US" sz="2800" b="1" dirty="0">
                  <a:latin typeface="Times New Roman" panose="02020603050405020304" pitchFamily="18" charset="0"/>
                  <a:ea typeface="黑体" panose="02010609060101010101" pitchFamily="49" charset="-122"/>
                </a:rPr>
                <a:t>型的差异</a:t>
              </a:r>
              <a:endParaRPr lang="zh-CN" altLang="en-US" sz="2800" b="1" dirty="0">
                <a:latin typeface="Times New Roman" panose="02020603050405020304" pitchFamily="18" charset="0"/>
                <a:ea typeface="黑体" panose="02010609060101010101" pitchFamily="49" charset="-122"/>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2818" name="标题 56321"/>
          <p:cNvSpPr>
            <a:spLocks noGrp="1" noRot="1"/>
          </p:cNvSpPr>
          <p:nvPr>
            <p:ph type="title"/>
          </p:nvPr>
        </p:nvSpPr>
        <p:spPr>
          <a:xfrm>
            <a:off x="2122488" y="620713"/>
            <a:ext cx="4537075" cy="576262"/>
          </a:xfrm>
          <a:ln>
            <a:solidFill>
              <a:srgbClr val="FF0000">
                <a:alpha val="100000"/>
              </a:srgbClr>
            </a:solidFill>
            <a:miter lim="800000"/>
          </a:ln>
        </p:spPr>
        <p:txBody>
          <a:bodyPr vert="horz" wrap="square" lIns="91440" tIns="45720" rIns="91440" bIns="45720" anchor="ctr" anchorCtr="0"/>
          <a:p>
            <a:pPr eaLnBrk="1" hangingPunct="1"/>
            <a:r>
              <a:rPr lang="zh-CN" altLang="en-US" sz="3600" b="1" dirty="0">
                <a:ea typeface="黑体" panose="02010609060101010101" pitchFamily="49" charset="-122"/>
              </a:rPr>
              <a:t>分子轨道能级次序</a:t>
            </a:r>
            <a:endParaRPr lang="zh-CN" altLang="en-US" sz="3600" b="1" dirty="0">
              <a:ea typeface="黑体" panose="02010609060101010101" pitchFamily="49" charset="-122"/>
            </a:endParaRPr>
          </a:p>
        </p:txBody>
      </p:sp>
      <p:sp>
        <p:nvSpPr>
          <p:cNvPr id="162819" name="内容占位符 56322"/>
          <p:cNvSpPr>
            <a:spLocks noGrp="1" noRot="1"/>
          </p:cNvSpPr>
          <p:nvPr>
            <p:ph idx="1"/>
          </p:nvPr>
        </p:nvSpPr>
        <p:spPr>
          <a:xfrm>
            <a:off x="533400" y="1557338"/>
            <a:ext cx="8001000" cy="4438650"/>
          </a:xfrm>
        </p:spPr>
        <p:txBody>
          <a:bodyPr vert="horz" wrap="square" lIns="91440" tIns="45720" rIns="91440" bIns="45720" anchor="t" anchorCtr="0"/>
          <a:p>
            <a:pPr eaLnBrk="1" hangingPunct="1">
              <a:lnSpc>
                <a:spcPct val="120000"/>
              </a:lnSpc>
            </a:pPr>
            <a:r>
              <a:rPr lang="zh-CN" altLang="en-US" sz="2800" b="1" dirty="0">
                <a:solidFill>
                  <a:srgbClr val="000000"/>
                </a:solidFill>
                <a:latin typeface="Times New Roman" panose="02020603050405020304" pitchFamily="18" charset="0"/>
              </a:rPr>
              <a:t>对于第二周期元素(</a:t>
            </a:r>
            <a:r>
              <a:rPr lang="en-US" altLang="zh-CN" sz="2800" b="1" dirty="0">
                <a:solidFill>
                  <a:srgbClr val="000000"/>
                </a:solidFill>
                <a:latin typeface="Times New Roman" panose="02020603050405020304" pitchFamily="18" charset="0"/>
              </a:rPr>
              <a:t>Li ~ Ne)，</a:t>
            </a:r>
            <a:r>
              <a:rPr lang="zh-CN" altLang="en-US" sz="2800" b="1" dirty="0">
                <a:solidFill>
                  <a:srgbClr val="000000"/>
                </a:solidFill>
                <a:latin typeface="Times New Roman" panose="02020603050405020304" pitchFamily="18" charset="0"/>
              </a:rPr>
              <a:t>其同核双原子分子(</a:t>
            </a:r>
            <a:r>
              <a:rPr lang="en-US" altLang="zh-CN" sz="2800" b="1" dirty="0">
                <a:solidFill>
                  <a:srgbClr val="000000"/>
                </a:solidFill>
                <a:latin typeface="Times New Roman" panose="02020603050405020304" pitchFamily="18" charset="0"/>
              </a:rPr>
              <a:t>X</a:t>
            </a:r>
            <a:r>
              <a:rPr lang="en-US" altLang="zh-CN" sz="2800" b="1" baseline="-25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的分子轨道，正常的能级次序为：</a:t>
            </a:r>
            <a:endParaRPr lang="zh-CN" altLang="en-US" sz="2800" b="1" dirty="0">
              <a:solidFill>
                <a:srgbClr val="000000"/>
              </a:solidFill>
              <a:latin typeface="Times New Roman" panose="02020603050405020304" pitchFamily="18" charset="0"/>
            </a:endParaRPr>
          </a:p>
          <a:p>
            <a:pPr eaLnBrk="1" hangingPunct="1">
              <a:lnSpc>
                <a:spcPct val="120000"/>
              </a:lnSpc>
            </a:pPr>
            <a:endParaRPr lang="zh-CN" altLang="en-US" sz="2800" b="1" dirty="0">
              <a:solidFill>
                <a:srgbClr val="000000"/>
              </a:solidFill>
              <a:latin typeface="Times New Roman" panose="02020603050405020304" pitchFamily="18" charset="0"/>
            </a:endParaRPr>
          </a:p>
          <a:p>
            <a:pPr eaLnBrk="1" hangingPunct="1">
              <a:lnSpc>
                <a:spcPct val="120000"/>
              </a:lnSpc>
            </a:pPr>
            <a:endParaRPr lang="zh-CN" altLang="en-US" sz="2800" b="1" dirty="0">
              <a:solidFill>
                <a:srgbClr val="000000"/>
              </a:solidFill>
              <a:latin typeface="Times New Roman" panose="02020603050405020304" pitchFamily="18" charset="0"/>
            </a:endParaRPr>
          </a:p>
          <a:p>
            <a:pPr eaLnBrk="1" hangingPunct="1">
              <a:lnSpc>
                <a:spcPct val="120000"/>
              </a:lnSpc>
            </a:pPr>
            <a:r>
              <a:rPr lang="zh-CN" altLang="en-US" sz="2800" b="1" dirty="0">
                <a:solidFill>
                  <a:srgbClr val="000000"/>
                </a:solidFill>
                <a:latin typeface="Times New Roman" panose="02020603050405020304" pitchFamily="18" charset="0"/>
              </a:rPr>
              <a:t>由于</a:t>
            </a:r>
            <a:r>
              <a:rPr lang="en-US" altLang="zh-CN" sz="2800" b="1" dirty="0">
                <a:solidFill>
                  <a:srgbClr val="000000"/>
                </a:solidFill>
                <a:latin typeface="Times New Roman" panose="02020603050405020304" pitchFamily="18" charset="0"/>
              </a:rPr>
              <a:t>Li ~ N</a:t>
            </a:r>
            <a:r>
              <a:rPr lang="zh-CN" altLang="en-US" sz="2800" b="1" dirty="0">
                <a:solidFill>
                  <a:srgbClr val="000000"/>
                </a:solidFill>
                <a:latin typeface="Times New Roman" panose="02020603050405020304" pitchFamily="18" charset="0"/>
              </a:rPr>
              <a:t>元素的2</a:t>
            </a:r>
            <a:r>
              <a:rPr lang="en-US" altLang="zh-CN" sz="2800" b="1" dirty="0">
                <a:solidFill>
                  <a:srgbClr val="000000"/>
                </a:solidFill>
                <a:latin typeface="Times New Roman" panose="02020603050405020304" pitchFamily="18" charset="0"/>
              </a:rPr>
              <a:t>s</a:t>
            </a:r>
            <a:r>
              <a:rPr lang="zh-CN" altLang="en-US" sz="2800" b="1" dirty="0">
                <a:solidFill>
                  <a:srgbClr val="000000"/>
                </a:solidFill>
                <a:latin typeface="Times New Roman" panose="02020603050405020304" pitchFamily="18" charset="0"/>
              </a:rPr>
              <a:t>和2</a:t>
            </a:r>
            <a:r>
              <a:rPr lang="en-US" altLang="zh-CN" sz="2800" b="1" dirty="0">
                <a:solidFill>
                  <a:srgbClr val="000000"/>
                </a:solidFill>
                <a:latin typeface="Times New Roman" panose="02020603050405020304" pitchFamily="18" charset="0"/>
              </a:rPr>
              <a:t>p</a:t>
            </a:r>
            <a:r>
              <a:rPr lang="zh-CN" altLang="en-US" sz="2800" b="1" dirty="0">
                <a:solidFill>
                  <a:srgbClr val="000000"/>
                </a:solidFill>
                <a:latin typeface="Times New Roman" panose="02020603050405020304" pitchFamily="18" charset="0"/>
              </a:rPr>
              <a:t>原子轨道能量差均&lt;15</a:t>
            </a:r>
            <a:r>
              <a:rPr lang="en-US" altLang="zh-CN" sz="2800" b="1" dirty="0">
                <a:solidFill>
                  <a:srgbClr val="000000"/>
                </a:solidFill>
                <a:latin typeface="Times New Roman" panose="02020603050405020304" pitchFamily="18" charset="0"/>
              </a:rPr>
              <a:t>eV，</a:t>
            </a:r>
            <a:r>
              <a:rPr lang="zh-CN" altLang="en-US" sz="2800" b="1" dirty="0">
                <a:solidFill>
                  <a:srgbClr val="000000"/>
                </a:solidFill>
                <a:latin typeface="Times New Roman" panose="02020603050405020304" pitchFamily="18" charset="0"/>
              </a:rPr>
              <a:t>使2</a:t>
            </a:r>
            <a:r>
              <a:rPr lang="en-US" altLang="zh-CN" sz="2800" b="1" dirty="0">
                <a:solidFill>
                  <a:srgbClr val="000000"/>
                </a:solidFill>
                <a:latin typeface="Times New Roman" panose="02020603050405020304" pitchFamily="18" charset="0"/>
              </a:rPr>
              <a:t>p</a:t>
            </a:r>
            <a:r>
              <a:rPr lang="en-US" altLang="zh-CN" sz="2800" b="1" baseline="-25000" dirty="0">
                <a:solidFill>
                  <a:srgbClr val="000000"/>
                </a:solidFill>
                <a:latin typeface="Times New Roman" panose="02020603050405020304" pitchFamily="18" charset="0"/>
              </a:rPr>
              <a:t>x</a:t>
            </a:r>
            <a:r>
              <a:rPr lang="zh-CN" altLang="en-US" sz="2800" b="1" dirty="0">
                <a:solidFill>
                  <a:srgbClr val="000000"/>
                </a:solidFill>
                <a:latin typeface="Times New Roman" panose="02020603050405020304" pitchFamily="18" charset="0"/>
              </a:rPr>
              <a:t>轨道可以和2</a:t>
            </a:r>
            <a:r>
              <a:rPr lang="en-US" altLang="zh-CN" sz="2800" b="1" dirty="0">
                <a:solidFill>
                  <a:srgbClr val="000000"/>
                </a:solidFill>
                <a:latin typeface="Times New Roman" panose="02020603050405020304" pitchFamily="18" charset="0"/>
              </a:rPr>
              <a:t>s</a:t>
            </a:r>
            <a:r>
              <a:rPr lang="zh-CN" altLang="en-US" sz="2800" b="1" dirty="0">
                <a:solidFill>
                  <a:srgbClr val="000000"/>
                </a:solidFill>
                <a:latin typeface="Times New Roman" panose="02020603050405020304" pitchFamily="18" charset="0"/>
              </a:rPr>
              <a:t>轨道发生部分线性组合，而影响了2</a:t>
            </a:r>
            <a:r>
              <a:rPr lang="en-US" altLang="zh-CN" sz="2800" b="1" dirty="0">
                <a:solidFill>
                  <a:srgbClr val="000000"/>
                </a:solidFill>
                <a:latin typeface="Times New Roman" panose="02020603050405020304" pitchFamily="18" charset="0"/>
              </a:rPr>
              <a:t>p</a:t>
            </a:r>
            <a:r>
              <a:rPr lang="en-US" altLang="zh-CN" sz="2800" b="1" baseline="-25000" dirty="0">
                <a:solidFill>
                  <a:srgbClr val="000000"/>
                </a:solidFill>
                <a:latin typeface="Times New Roman" panose="02020603050405020304" pitchFamily="18" charset="0"/>
              </a:rPr>
              <a:t>x</a:t>
            </a:r>
            <a:r>
              <a:rPr lang="zh-CN" altLang="en-US" sz="2800" b="1" dirty="0">
                <a:solidFill>
                  <a:srgbClr val="000000"/>
                </a:solidFill>
                <a:latin typeface="Times New Roman" panose="02020603050405020304" pitchFamily="18" charset="0"/>
              </a:rPr>
              <a:t>分子轨道成键效率，结果能级高低为</a:t>
            </a:r>
            <a:r>
              <a:rPr lang="en-US" altLang="zh-CN" sz="2800" b="1" i="1" dirty="0">
                <a:solidFill>
                  <a:srgbClr val="000000"/>
                </a:solidFill>
                <a:latin typeface="Times New Roman" panose="02020603050405020304" pitchFamily="18" charset="0"/>
              </a:rPr>
              <a:t>σ</a:t>
            </a:r>
            <a:r>
              <a:rPr lang="en-US" altLang="zh-CN" sz="2800" b="1" baseline="-25000" dirty="0">
                <a:solidFill>
                  <a:srgbClr val="000000"/>
                </a:solidFill>
                <a:latin typeface="Times New Roman" panose="02020603050405020304" pitchFamily="18" charset="0"/>
              </a:rPr>
              <a:t>2</a:t>
            </a:r>
            <a:r>
              <a:rPr lang="en-US" altLang="zh-CN" sz="2800" b="1" i="1" baseline="-25000" dirty="0">
                <a:solidFill>
                  <a:srgbClr val="000000"/>
                </a:solidFill>
                <a:latin typeface="Times New Roman" panose="02020603050405020304" pitchFamily="18" charset="0"/>
              </a:rPr>
              <a:t>px</a:t>
            </a:r>
            <a:r>
              <a:rPr lang="en-US" altLang="zh-CN" sz="2800" b="1" dirty="0">
                <a:solidFill>
                  <a:srgbClr val="000000"/>
                </a:solidFill>
                <a:latin typeface="Times New Roman" panose="02020603050405020304" pitchFamily="18" charset="0"/>
              </a:rPr>
              <a:t> &gt; </a:t>
            </a:r>
            <a:r>
              <a:rPr lang="en-US" altLang="zh-CN" sz="2800" b="1" i="1" dirty="0">
                <a:solidFill>
                  <a:srgbClr val="000000"/>
                </a:solidFill>
                <a:latin typeface="Times New Roman" panose="02020603050405020304" pitchFamily="18" charset="0"/>
              </a:rPr>
              <a:t>π</a:t>
            </a:r>
            <a:r>
              <a:rPr lang="en-US" altLang="zh-CN" sz="2800" b="1" baseline="-25000" dirty="0">
                <a:solidFill>
                  <a:srgbClr val="000000"/>
                </a:solidFill>
                <a:latin typeface="Times New Roman" panose="02020603050405020304" pitchFamily="18" charset="0"/>
              </a:rPr>
              <a:t>2</a:t>
            </a:r>
            <a:r>
              <a:rPr lang="en-US" altLang="zh-CN" sz="2800" b="1" i="1" baseline="-25000" dirty="0">
                <a:solidFill>
                  <a:srgbClr val="000000"/>
                </a:solidFill>
                <a:latin typeface="Times New Roman" panose="02020603050405020304" pitchFamily="18" charset="0"/>
              </a:rPr>
              <a:t>py(z)</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其他不变。</a:t>
            </a:r>
            <a:endParaRPr lang="zh-CN" altLang="en-US" sz="2800" b="1" i="1" baseline="-25000" dirty="0">
              <a:solidFill>
                <a:srgbClr val="000000"/>
              </a:solidFill>
              <a:latin typeface="Times New Roman" panose="02020603050405020304" pitchFamily="18" charset="0"/>
            </a:endParaRPr>
          </a:p>
        </p:txBody>
      </p:sp>
      <p:graphicFrame>
        <p:nvGraphicFramePr>
          <p:cNvPr id="162820" name="对象 56323"/>
          <p:cNvGraphicFramePr/>
          <p:nvPr/>
        </p:nvGraphicFramePr>
        <p:xfrm>
          <a:off x="1371600" y="2565400"/>
          <a:ext cx="5335588" cy="1422400"/>
        </p:xfrm>
        <a:graphic>
          <a:graphicData uri="http://schemas.openxmlformats.org/presentationml/2006/ole">
            <mc:AlternateContent xmlns:mc="http://schemas.openxmlformats.org/markup-compatibility/2006">
              <mc:Choice xmlns:v="urn:schemas-microsoft-com:vml" Requires="v">
                <p:oleObj spid="_x0000_s3148" name="" r:id="rId1" imgW="2095500" imgH="558800" progId="Equation.3">
                  <p:embed/>
                </p:oleObj>
              </mc:Choice>
              <mc:Fallback>
                <p:oleObj name="" r:id="rId1" imgW="2095500" imgH="558800" progId="Equation.3">
                  <p:embed/>
                  <p:pic>
                    <p:nvPicPr>
                      <p:cNvPr id="0" name="图片 3147"/>
                      <p:cNvPicPr/>
                      <p:nvPr/>
                    </p:nvPicPr>
                    <p:blipFill>
                      <a:blip r:embed="rId2"/>
                      <a:stretch>
                        <a:fillRect/>
                      </a:stretch>
                    </p:blipFill>
                    <p:spPr>
                      <a:xfrm>
                        <a:off x="1371600" y="2565400"/>
                        <a:ext cx="5335588" cy="1422400"/>
                      </a:xfrm>
                      <a:prstGeom prst="rect">
                        <a:avLst/>
                      </a:prstGeom>
                      <a:noFill/>
                      <a:ln w="38100">
                        <a:noFill/>
                        <a:miter/>
                      </a:ln>
                    </p:spPr>
                  </p:pic>
                </p:oleObj>
              </mc:Fallback>
            </mc:AlternateContent>
          </a:graphicData>
        </a:graphic>
      </p:graphicFrame>
    </p:spTree>
  </p:cSld>
  <p:clrMapOvr>
    <a:masterClrMapping/>
  </p:clrMapOvr>
  <p:transition spd="slow">
    <p:wipe dir="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386" name="标题 16385"/>
          <p:cNvSpPr>
            <a:spLocks noGrp="1" noRot="1"/>
          </p:cNvSpPr>
          <p:nvPr>
            <p:ph type="title"/>
          </p:nvPr>
        </p:nvSpPr>
        <p:spPr>
          <a:xfrm>
            <a:off x="1547813" y="549275"/>
            <a:ext cx="5976937" cy="1143000"/>
          </a:xfrm>
          <a:ln>
            <a:solidFill>
              <a:srgbClr val="FF0000">
                <a:alpha val="100000"/>
              </a:srgbClr>
            </a:solidFill>
            <a:miter lim="800000"/>
          </a:ln>
        </p:spPr>
        <p:txBody>
          <a:bodyPr vert="horz" wrap="square" lIns="91440" tIns="45720" rIns="91440" bIns="45720" anchor="ctr" anchorCtr="0"/>
          <a:p>
            <a:pPr eaLnBrk="1" hangingPunct="1"/>
            <a:r>
              <a:rPr lang="zh-CN" altLang="en-US" sz="3200" b="1" dirty="0">
                <a:ea typeface="黑体" panose="02010609060101010101" pitchFamily="49" charset="-122"/>
              </a:rPr>
              <a:t>第二周期元素双原子分子的</a:t>
            </a:r>
            <a:br>
              <a:rPr lang="zh-CN" altLang="en-US" sz="3200" b="1" dirty="0">
                <a:ea typeface="黑体" panose="02010609060101010101" pitchFamily="49" charset="-122"/>
              </a:rPr>
            </a:br>
            <a:r>
              <a:rPr lang="zh-CN" altLang="en-US" sz="3200" b="1" dirty="0">
                <a:ea typeface="黑体" panose="02010609060101010101" pitchFamily="49" charset="-122"/>
              </a:rPr>
              <a:t>分子轨道近似能级</a:t>
            </a:r>
            <a:endParaRPr lang="zh-CN" altLang="en-US" sz="3200" b="1" dirty="0">
              <a:ea typeface="黑体" panose="02010609060101010101" pitchFamily="49" charset="-122"/>
            </a:endParaRPr>
          </a:p>
        </p:txBody>
      </p:sp>
      <p:sp>
        <p:nvSpPr>
          <p:cNvPr id="16387" name="内容占位符 16386"/>
          <p:cNvSpPr>
            <a:spLocks noGrp="1" noRot="1"/>
          </p:cNvSpPr>
          <p:nvPr>
            <p:ph idx="1"/>
          </p:nvPr>
        </p:nvSpPr>
        <p:spPr>
          <a:xfrm>
            <a:off x="468313" y="1927225"/>
            <a:ext cx="8218487" cy="3733800"/>
          </a:xfrm>
        </p:spPr>
        <p:txBody>
          <a:bodyPr vert="horz" wrap="square" lIns="91440" tIns="45720" rIns="91440" bIns="45720" anchor="t" anchorCtr="0"/>
          <a:p>
            <a:pPr marL="609600" indent="-609600" eaLnBrk="1" hangingPunct="1">
              <a:lnSpc>
                <a:spcPct val="110000"/>
              </a:lnSpc>
              <a:buClrTx/>
              <a:buSzTx/>
              <a:buFont typeface="Wingdings" panose="05000000000000000000" pitchFamily="2" charset="2"/>
              <a:buAutoNum type="arabicPeriod"/>
            </a:pPr>
            <a:r>
              <a:rPr lang="en-US" altLang="en-US" sz="2800" b="1" dirty="0">
                <a:solidFill>
                  <a:srgbClr val="000000"/>
                </a:solidFill>
                <a:latin typeface="Times New Roman" panose="02020603050405020304" pitchFamily="18" charset="0"/>
              </a:rPr>
              <a:t>Li</a:t>
            </a:r>
            <a:r>
              <a:rPr lang="en-US" altLang="zh-CN" sz="2800" b="1" dirty="0">
                <a:solidFill>
                  <a:srgbClr val="000000"/>
                </a:solidFill>
                <a:latin typeface="Times New Roman" panose="02020603050405020304" pitchFamily="18" charset="0"/>
              </a:rPr>
              <a:t>、Be、B、C、N</a:t>
            </a:r>
            <a:endParaRPr lang="en-US" altLang="zh-CN" sz="2800" b="1" dirty="0">
              <a:solidFill>
                <a:srgbClr val="000000"/>
              </a:solidFill>
              <a:latin typeface="Times New Roman" panose="02020603050405020304" pitchFamily="18" charset="0"/>
            </a:endParaRPr>
          </a:p>
          <a:p>
            <a:pPr marL="609600" indent="-609600" eaLnBrk="1" hangingPunct="1">
              <a:lnSpc>
                <a:spcPct val="110000"/>
              </a:lnSpc>
              <a:buNone/>
            </a:pPr>
            <a:r>
              <a:rPr lang="zh-CN" altLang="en-US" sz="2800" b="1" dirty="0">
                <a:solidFill>
                  <a:srgbClr val="000000"/>
                </a:solidFill>
                <a:latin typeface="Times New Roman" panose="02020603050405020304" pitchFamily="18" charset="0"/>
              </a:rPr>
              <a:t>      由于2</a:t>
            </a:r>
            <a:r>
              <a:rPr lang="en-US" altLang="zh-CN" sz="2800" b="1" i="1" dirty="0">
                <a:solidFill>
                  <a:srgbClr val="000000"/>
                </a:solidFill>
                <a:latin typeface="Times New Roman" panose="02020603050405020304" pitchFamily="18" charset="0"/>
              </a:rPr>
              <a:t>s</a:t>
            </a:r>
            <a:r>
              <a:rPr lang="zh-CN" altLang="zh-CN" sz="2800" b="1" dirty="0">
                <a:solidFill>
                  <a:srgbClr val="000000"/>
                </a:solidFill>
                <a:latin typeface="Times New Roman" panose="02020603050405020304" pitchFamily="18" charset="0"/>
              </a:rPr>
              <a:t>与</a:t>
            </a:r>
            <a:r>
              <a:rPr lang="zh-CN" altLang="en-US" sz="2800" b="1" dirty="0">
                <a:solidFill>
                  <a:srgbClr val="000000"/>
                </a:solidFill>
                <a:latin typeface="Times New Roman" panose="02020603050405020304" pitchFamily="18" charset="0"/>
              </a:rPr>
              <a:t>2</a:t>
            </a:r>
            <a:r>
              <a:rPr lang="en-US" altLang="zh-CN" sz="2800" b="1" i="1" dirty="0">
                <a:solidFill>
                  <a:srgbClr val="000000"/>
                </a:solidFill>
                <a:latin typeface="Times New Roman" panose="02020603050405020304" pitchFamily="18" charset="0"/>
              </a:rPr>
              <a:t>p</a:t>
            </a:r>
            <a:r>
              <a:rPr lang="zh-CN" altLang="zh-CN" sz="2800" b="1" dirty="0">
                <a:solidFill>
                  <a:srgbClr val="000000"/>
                </a:solidFill>
                <a:latin typeface="Times New Roman" panose="02020603050405020304" pitchFamily="18" charset="0"/>
              </a:rPr>
              <a:t>轨道能级差</a:t>
            </a:r>
            <a:r>
              <a:rPr lang="zh-CN" altLang="en-US" sz="2800" b="1" dirty="0">
                <a:solidFill>
                  <a:srgbClr val="000000"/>
                </a:solidFill>
                <a:latin typeface="Times New Roman" panose="02020603050405020304" pitchFamily="18" charset="0"/>
              </a:rPr>
              <a:t>&lt;15</a:t>
            </a:r>
            <a:r>
              <a:rPr lang="en-US" altLang="zh-CN" sz="2800" b="1" dirty="0">
                <a:solidFill>
                  <a:srgbClr val="000000"/>
                </a:solidFill>
                <a:latin typeface="Times New Roman" panose="02020603050405020304" pitchFamily="18" charset="0"/>
              </a:rPr>
              <a:t>eV，2</a:t>
            </a:r>
            <a:r>
              <a:rPr lang="en-US" altLang="zh-CN" sz="2800" b="1" i="1" dirty="0">
                <a:solidFill>
                  <a:srgbClr val="000000"/>
                </a:solidFill>
                <a:latin typeface="Times New Roman" panose="02020603050405020304" pitchFamily="18" charset="0"/>
              </a:rPr>
              <a:t>s</a:t>
            </a:r>
            <a:r>
              <a:rPr lang="zh-CN" altLang="en-US" sz="2800" b="1" dirty="0">
                <a:solidFill>
                  <a:srgbClr val="000000"/>
                </a:solidFill>
                <a:latin typeface="Times New Roman" panose="02020603050405020304" pitchFamily="18" charset="0"/>
              </a:rPr>
              <a:t>与2</a:t>
            </a:r>
            <a:r>
              <a:rPr lang="en-US" altLang="zh-CN" sz="2800" b="1" i="1" dirty="0">
                <a:solidFill>
                  <a:srgbClr val="000000"/>
                </a:solidFill>
                <a:latin typeface="Times New Roman" panose="02020603050405020304" pitchFamily="18" charset="0"/>
              </a:rPr>
              <a:t>p</a:t>
            </a:r>
            <a:r>
              <a:rPr lang="en-US" altLang="zh-CN" sz="2800" b="1" i="1" baseline="-25000" dirty="0">
                <a:solidFill>
                  <a:srgbClr val="000000"/>
                </a:solidFill>
                <a:latin typeface="Times New Roman" panose="02020603050405020304" pitchFamily="18" charset="0"/>
              </a:rPr>
              <a:t>x</a:t>
            </a:r>
            <a:r>
              <a:rPr lang="zh-CN" altLang="zh-CN" sz="2800" b="1" dirty="0">
                <a:solidFill>
                  <a:srgbClr val="000000"/>
                </a:solidFill>
                <a:latin typeface="Times New Roman" panose="02020603050405020304" pitchFamily="18" charset="0"/>
              </a:rPr>
              <a:t>将可以发生部分线性组合，导致</a:t>
            </a:r>
            <a:r>
              <a:rPr lang="zh-CN" altLang="zh-CN" sz="2800" b="1" i="1" dirty="0">
                <a:solidFill>
                  <a:srgbClr val="000000"/>
                </a:solidFill>
                <a:latin typeface="Times New Roman" panose="02020603050405020304" pitchFamily="18" charset="0"/>
              </a:rPr>
              <a:t>σ</a:t>
            </a:r>
            <a:r>
              <a:rPr lang="en-US" altLang="zh-CN" sz="2800" b="1" baseline="-25000" dirty="0">
                <a:solidFill>
                  <a:srgbClr val="000000"/>
                </a:solidFill>
                <a:latin typeface="Times New Roman" panose="02020603050405020304" pitchFamily="18" charset="0"/>
              </a:rPr>
              <a:t>2</a:t>
            </a:r>
            <a:r>
              <a:rPr lang="en-US" altLang="zh-CN" sz="2800" b="1" i="1" baseline="-25000" dirty="0">
                <a:solidFill>
                  <a:srgbClr val="000000"/>
                </a:solidFill>
                <a:latin typeface="Times New Roman" panose="02020603050405020304" pitchFamily="18" charset="0"/>
              </a:rPr>
              <a:t>px</a:t>
            </a:r>
            <a:r>
              <a:rPr lang="zh-CN" altLang="en-US" sz="2800" b="1" dirty="0">
                <a:solidFill>
                  <a:srgbClr val="000000"/>
                </a:solidFill>
                <a:latin typeface="Times New Roman" panose="02020603050405020304" pitchFamily="18" charset="0"/>
              </a:rPr>
              <a:t>能量</a:t>
            </a:r>
            <a:r>
              <a:rPr lang="zh-CN" altLang="zh-CN" sz="2800" b="1" dirty="0">
                <a:solidFill>
                  <a:srgbClr val="000000"/>
                </a:solidFill>
                <a:latin typeface="Times New Roman" panose="02020603050405020304" pitchFamily="18" charset="0"/>
              </a:rPr>
              <a:t>反而高于</a:t>
            </a:r>
            <a:r>
              <a:rPr lang="zh-CN" altLang="zh-CN" sz="2800" b="1" i="1" dirty="0">
                <a:solidFill>
                  <a:srgbClr val="000000"/>
                </a:solidFill>
                <a:latin typeface="Times New Roman" panose="02020603050405020304" pitchFamily="18" charset="0"/>
              </a:rPr>
              <a:t>π</a:t>
            </a:r>
            <a:r>
              <a:rPr lang="en-US" altLang="zh-CN" sz="2800" b="1" baseline="-25000" dirty="0">
                <a:solidFill>
                  <a:srgbClr val="000000"/>
                </a:solidFill>
                <a:latin typeface="Times New Roman" panose="02020603050405020304" pitchFamily="18" charset="0"/>
              </a:rPr>
              <a:t>2</a:t>
            </a:r>
            <a:r>
              <a:rPr lang="en-US" altLang="zh-CN" sz="2800" b="1" i="1" baseline="-25000" dirty="0">
                <a:solidFill>
                  <a:srgbClr val="000000"/>
                </a:solidFill>
                <a:latin typeface="Times New Roman" panose="02020603050405020304" pitchFamily="18" charset="0"/>
              </a:rPr>
              <a:t>p</a:t>
            </a:r>
            <a:r>
              <a:rPr lang="en-US" altLang="zh-CN" sz="2800" b="1" dirty="0">
                <a:solidFill>
                  <a:srgbClr val="000000"/>
                </a:solidFill>
                <a:latin typeface="Times New Roman" panose="02020603050405020304" pitchFamily="18" charset="0"/>
              </a:rPr>
              <a:t>。</a:t>
            </a:r>
            <a:endParaRPr lang="en-US" altLang="zh-CN" sz="2800" b="1" dirty="0">
              <a:solidFill>
                <a:srgbClr val="000000"/>
              </a:solidFill>
              <a:latin typeface="Times New Roman" panose="02020603050405020304" pitchFamily="18" charset="0"/>
            </a:endParaRPr>
          </a:p>
          <a:p>
            <a:pPr marL="609600" indent="-609600" eaLnBrk="1" hangingPunct="1">
              <a:lnSpc>
                <a:spcPct val="110000"/>
              </a:lnSpc>
              <a:buNone/>
            </a:pPr>
            <a:r>
              <a:rPr lang="zh-CN" altLang="en-US" sz="2800" b="1" dirty="0">
                <a:solidFill>
                  <a:srgbClr val="000000"/>
                </a:solidFill>
                <a:latin typeface="Times New Roman" panose="02020603050405020304" pitchFamily="18" charset="0"/>
              </a:rPr>
              <a:t>      能级顺序：</a:t>
            </a:r>
            <a:endParaRPr lang="zh-CN" altLang="en-US" sz="2800" b="1" dirty="0">
              <a:solidFill>
                <a:srgbClr val="000000"/>
              </a:solidFill>
              <a:latin typeface="Times New Roman" panose="02020603050405020304" pitchFamily="18" charset="0"/>
            </a:endParaRPr>
          </a:p>
          <a:p>
            <a:pPr marL="609600" indent="-609600" eaLnBrk="1" hangingPunct="1">
              <a:lnSpc>
                <a:spcPct val="110000"/>
              </a:lnSpc>
              <a:buNone/>
            </a:pPr>
            <a:endParaRPr lang="zh-CN" altLang="en-US" sz="2800" b="1" dirty="0">
              <a:solidFill>
                <a:srgbClr val="000000"/>
              </a:solidFill>
              <a:latin typeface="Times New Roman" panose="02020603050405020304" pitchFamily="18" charset="0"/>
            </a:endParaRPr>
          </a:p>
        </p:txBody>
      </p:sp>
      <p:graphicFrame>
        <p:nvGraphicFramePr>
          <p:cNvPr id="16388" name="对象 16387"/>
          <p:cNvGraphicFramePr/>
          <p:nvPr/>
        </p:nvGraphicFramePr>
        <p:xfrm>
          <a:off x="1908175" y="4067175"/>
          <a:ext cx="5153025" cy="1233488"/>
        </p:xfrm>
        <a:graphic>
          <a:graphicData uri="http://schemas.openxmlformats.org/presentationml/2006/ole">
            <mc:AlternateContent xmlns:mc="http://schemas.openxmlformats.org/markup-compatibility/2006">
              <mc:Choice xmlns:v="urn:schemas-microsoft-com:vml" Requires="v">
                <p:oleObj spid="_x0000_s3147" name="" r:id="rId1" imgW="2120900" imgH="508000" progId="Equation.3">
                  <p:embed/>
                </p:oleObj>
              </mc:Choice>
              <mc:Fallback>
                <p:oleObj name="" r:id="rId1" imgW="2120900" imgH="508000" progId="Equation.3">
                  <p:embed/>
                  <p:pic>
                    <p:nvPicPr>
                      <p:cNvPr id="0" name="图片 3146"/>
                      <p:cNvPicPr/>
                      <p:nvPr/>
                    </p:nvPicPr>
                    <p:blipFill>
                      <a:blip r:embed="rId2"/>
                      <a:stretch>
                        <a:fillRect/>
                      </a:stretch>
                    </p:blipFill>
                    <p:spPr>
                      <a:xfrm>
                        <a:off x="1908175" y="4067175"/>
                        <a:ext cx="5153025" cy="1233488"/>
                      </a:xfrm>
                      <a:prstGeom prst="rect">
                        <a:avLst/>
                      </a:prstGeom>
                      <a:noFill/>
                      <a:ln w="38100">
                        <a:noFill/>
                        <a:miter/>
                      </a:ln>
                    </p:spPr>
                  </p:pic>
                </p:oleObj>
              </mc:Fallback>
            </mc:AlternateContent>
          </a:graphicData>
        </a:graphic>
      </p:graphicFrame>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2000"/>
                                  </p:stCondLst>
                                  <p:childTnLst>
                                    <p:set>
                                      <p:cBhvr>
                                        <p:cTn id="6" dur="1" fill="hold">
                                          <p:stCondLst>
                                            <p:cond delay="0"/>
                                          </p:stCondLst>
                                        </p:cTn>
                                        <p:tgtEl>
                                          <p:spTgt spid="16386"/>
                                        </p:tgtEl>
                                        <p:attrNameLst>
                                          <p:attrName>style.visibility</p:attrName>
                                        </p:attrNameLst>
                                      </p:cBhvr>
                                      <p:to>
                                        <p:strVal val="visible"/>
                                      </p:to>
                                    </p:set>
                                    <p:anim calcmode="lin" valueType="num">
                                      <p:cBhvr>
                                        <p:cTn id="7" dur="500" fill="hold"/>
                                        <p:tgtEl>
                                          <p:spTgt spid="16386"/>
                                        </p:tgtEl>
                                        <p:attrNameLst>
                                          <p:attrName>ppt_w</p:attrName>
                                        </p:attrNameLst>
                                      </p:cBhvr>
                                      <p:tavLst>
                                        <p:tav tm="0">
                                          <p:val>
                                            <p:strVal val="4/3*#ppt_w"/>
                                          </p:val>
                                        </p:tav>
                                        <p:tav tm="100000">
                                          <p:val>
                                            <p:strVal val="#ppt_w"/>
                                          </p:val>
                                        </p:tav>
                                      </p:tavLst>
                                    </p:anim>
                                    <p:anim calcmode="lin" valueType="num">
                                      <p:cBhvr>
                                        <p:cTn id="8" dur="500" fill="hold"/>
                                        <p:tgtEl>
                                          <p:spTgt spid="16386"/>
                                        </p:tgtEl>
                                        <p:attrNameLst>
                                          <p:attrName>ppt_h</p:attrName>
                                        </p:attrNameLst>
                                      </p:cBhvr>
                                      <p:tavLst>
                                        <p:tav tm="0">
                                          <p:val>
                                            <p:strVal val="4/3*#ppt_h"/>
                                          </p:val>
                                        </p:tav>
                                        <p:tav tm="100000">
                                          <p:val>
                                            <p:strVal val="#ppt_h"/>
                                          </p:val>
                                        </p:tav>
                                      </p:tavLst>
                                    </p:anim>
                                  </p:childTnLst>
                                </p:cTn>
                              </p:par>
                            </p:childTnLst>
                          </p:cTn>
                        </p:par>
                        <p:par>
                          <p:cTn id="9" fill="hold">
                            <p:stCondLst>
                              <p:cond delay="2500"/>
                            </p:stCondLst>
                            <p:childTnLst>
                              <p:par>
                                <p:cTn id="10" presetID="24" presetClass="entr" presetSubtype="0" fill="hold" grpId="0" nodeType="afterEffect">
                                  <p:stCondLst>
                                    <p:cond delay="2000"/>
                                  </p:stCondLst>
                                  <p:childTnLst>
                                    <p:set>
                                      <p:cBhvr>
                                        <p:cTn id="11" dur="1" fill="hold">
                                          <p:stCondLst>
                                            <p:cond delay="499"/>
                                          </p:stCondLst>
                                        </p:cTn>
                                        <p:tgtEl>
                                          <p:spTgt spid="16387"/>
                                        </p:tgtEl>
                                        <p:attrNameLst>
                                          <p:attrName>style.visibility</p:attrName>
                                        </p:attrNameLst>
                                      </p:cBhvr>
                                      <p:to>
                                        <p:strVal val="visible"/>
                                      </p:to>
                                    </p:set>
                                    <p:anim calcmode="lin" valueType="num">
                                      <p:cBhvr>
                                        <p:cTn id="12" dur="1" fill="hold"/>
                                        <p:tgtEl>
                                          <p:spTgt spid="16387"/>
                                        </p:tgtEl>
                                      </p:cBhvr>
                                    </p:anim>
                                  </p:childTnLst>
                                </p:cTn>
                              </p:par>
                            </p:childTnLst>
                          </p:cTn>
                        </p:par>
                        <p:par>
                          <p:cTn id="13" fill="hold">
                            <p:stCondLst>
                              <p:cond delay="5000"/>
                            </p:stCondLst>
                            <p:childTnLst>
                              <p:par>
                                <p:cTn id="14" presetID="24" presetClass="entr" presetSubtype="0" fill="hold" nodeType="afterEffect">
                                  <p:stCondLst>
                                    <p:cond delay="2000"/>
                                  </p:stCondLst>
                                  <p:childTnLst>
                                    <p:set>
                                      <p:cBhvr>
                                        <p:cTn id="15" dur="1" fill="hold">
                                          <p:stCondLst>
                                            <p:cond delay="499"/>
                                          </p:stCondLst>
                                        </p:cTn>
                                        <p:tgtEl>
                                          <p:spTgt spid="16388"/>
                                        </p:tgtEl>
                                        <p:attrNameLst>
                                          <p:attrName>style.visibility</p:attrName>
                                        </p:attrNameLst>
                                      </p:cBhvr>
                                      <p:to>
                                        <p:strVal val="visible"/>
                                      </p:to>
                                    </p:set>
                                    <p:anim calcmode="lin" valueType="num">
                                      <p:cBhvr>
                                        <p:cTn id="16" dur="1" fill="hold"/>
                                        <p:tgtEl>
                                          <p:spTgt spid="1638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nimBg="1"/>
      <p:bldP spid="16387" grpId="0"/>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6914" name="标题 17409"/>
          <p:cNvSpPr>
            <a:spLocks noGrp="1" noRot="1"/>
          </p:cNvSpPr>
          <p:nvPr>
            <p:ph type="title"/>
          </p:nvPr>
        </p:nvSpPr>
        <p:spPr>
          <a:xfrm>
            <a:off x="712788" y="1844675"/>
            <a:ext cx="8035925" cy="619125"/>
          </a:xfrm>
        </p:spPr>
        <p:txBody>
          <a:bodyPr vert="horz" wrap="square" lIns="91440" tIns="45720" rIns="91440" bIns="45720" anchor="ctr" anchorCtr="0"/>
          <a:p>
            <a:pPr algn="l" eaLnBrk="1" hangingPunct="1"/>
            <a:r>
              <a:rPr lang="zh-CN" altLang="en-US" sz="3200" b="1" dirty="0">
                <a:solidFill>
                  <a:srgbClr val="000000"/>
                </a:solidFill>
                <a:latin typeface="Times New Roman" panose="02020603050405020304" pitchFamily="18" charset="0"/>
              </a:rPr>
              <a:t>2.  </a:t>
            </a:r>
            <a:r>
              <a:rPr lang="en-US" altLang="en-US" sz="3200" b="1" dirty="0">
                <a:solidFill>
                  <a:srgbClr val="000000"/>
                </a:solidFill>
                <a:latin typeface="Times New Roman" panose="02020603050405020304" pitchFamily="18" charset="0"/>
              </a:rPr>
              <a:t>O</a:t>
            </a:r>
            <a:r>
              <a:rPr lang="en-US" altLang="zh-CN" sz="3200" b="1" dirty="0">
                <a:solidFill>
                  <a:srgbClr val="000000"/>
                </a:solidFill>
                <a:latin typeface="Times New Roman" panose="02020603050405020304" pitchFamily="18" charset="0"/>
              </a:rPr>
              <a:t>、F</a:t>
            </a:r>
            <a:endParaRPr lang="en-US" altLang="zh-CN" sz="3200" b="1" dirty="0">
              <a:solidFill>
                <a:srgbClr val="000000"/>
              </a:solidFill>
              <a:latin typeface="Times New Roman" panose="02020603050405020304" pitchFamily="18" charset="0"/>
            </a:endParaRPr>
          </a:p>
        </p:txBody>
      </p:sp>
      <p:sp>
        <p:nvSpPr>
          <p:cNvPr id="17411" name="内容占位符 17410"/>
          <p:cNvSpPr>
            <a:spLocks noGrp="1" noRot="1"/>
          </p:cNvSpPr>
          <p:nvPr>
            <p:ph idx="1"/>
          </p:nvPr>
        </p:nvSpPr>
        <p:spPr>
          <a:xfrm>
            <a:off x="539750" y="2343150"/>
            <a:ext cx="8147050" cy="4038600"/>
          </a:xfrm>
        </p:spPr>
        <p:txBody>
          <a:bodyPr vert="horz" wrap="square" lIns="91440" tIns="45720" rIns="91440" bIns="45720" anchor="t" anchorCtr="0"/>
          <a:p>
            <a:pPr eaLnBrk="1" hangingPunct="1">
              <a:lnSpc>
                <a:spcPct val="120000"/>
              </a:lnSpc>
              <a:buNone/>
            </a:pPr>
            <a:r>
              <a:rPr lang="zh-CN" altLang="en-US" sz="2800" b="1" dirty="0">
                <a:solidFill>
                  <a:srgbClr val="000000"/>
                </a:solidFill>
              </a:rPr>
              <a:t>   由于</a:t>
            </a:r>
            <a:r>
              <a:rPr lang="zh-CN" altLang="en-US" sz="2800" b="1"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s</a:t>
            </a:r>
            <a:r>
              <a:rPr lang="zh-CN" altLang="zh-CN" sz="2800" b="1" dirty="0">
                <a:solidFill>
                  <a:srgbClr val="000000"/>
                </a:solidFill>
              </a:rPr>
              <a:t>与</a:t>
            </a:r>
            <a:r>
              <a:rPr lang="zh-CN" altLang="en-US" sz="2800" b="1"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p</a:t>
            </a:r>
            <a:r>
              <a:rPr lang="zh-CN" altLang="zh-CN" sz="2800" b="1" dirty="0">
                <a:solidFill>
                  <a:srgbClr val="000000"/>
                </a:solidFill>
              </a:rPr>
              <a:t>轨道能级差</a:t>
            </a:r>
            <a:r>
              <a:rPr lang="zh-CN" altLang="en-US" sz="2800" b="1" dirty="0">
                <a:solidFill>
                  <a:srgbClr val="000000"/>
                </a:solidFill>
                <a:latin typeface="Times New Roman" panose="02020603050405020304" pitchFamily="18" charset="0"/>
              </a:rPr>
              <a:t>&gt;15</a:t>
            </a:r>
            <a:r>
              <a:rPr lang="en-US" altLang="zh-CN" sz="2800" b="1" dirty="0">
                <a:solidFill>
                  <a:srgbClr val="000000"/>
                </a:solidFill>
                <a:latin typeface="Times New Roman" panose="02020603050405020304" pitchFamily="18" charset="0"/>
              </a:rPr>
              <a:t>eV</a:t>
            </a:r>
            <a:r>
              <a:rPr lang="en-US" altLang="zh-CN" sz="2800" b="1" dirty="0">
                <a:solidFill>
                  <a:srgbClr val="000000"/>
                </a:solidFill>
              </a:rPr>
              <a:t>，</a:t>
            </a:r>
            <a:r>
              <a:rPr lang="zh-CN" altLang="zh-CN" sz="2800" b="1" dirty="0">
                <a:solidFill>
                  <a:srgbClr val="000000"/>
                </a:solidFill>
              </a:rPr>
              <a:t>能级顺序正常，</a:t>
            </a:r>
            <a:endParaRPr lang="zh-CN" altLang="zh-CN" sz="2800" b="1" dirty="0">
              <a:solidFill>
                <a:srgbClr val="000000"/>
              </a:solidFill>
            </a:endParaRPr>
          </a:p>
          <a:p>
            <a:pPr eaLnBrk="1" hangingPunct="1">
              <a:lnSpc>
                <a:spcPct val="120000"/>
              </a:lnSpc>
              <a:buNone/>
            </a:pPr>
            <a:endParaRPr lang="zh-CN" altLang="zh-CN" sz="2800" b="1" dirty="0">
              <a:solidFill>
                <a:srgbClr val="000000"/>
              </a:solidFill>
            </a:endParaRPr>
          </a:p>
          <a:p>
            <a:pPr eaLnBrk="1" hangingPunct="1">
              <a:lnSpc>
                <a:spcPct val="120000"/>
              </a:lnSpc>
              <a:buNone/>
            </a:pPr>
            <a:endParaRPr lang="zh-CN" altLang="zh-CN" sz="2800" b="1" dirty="0">
              <a:solidFill>
                <a:srgbClr val="000000"/>
              </a:solidFill>
            </a:endParaRPr>
          </a:p>
          <a:p>
            <a:pPr eaLnBrk="1" hangingPunct="1">
              <a:lnSpc>
                <a:spcPct val="120000"/>
              </a:lnSpc>
              <a:buNone/>
            </a:pPr>
            <a:r>
              <a:rPr lang="zh-CN" altLang="en-US" sz="2800" b="1" dirty="0">
                <a:solidFill>
                  <a:srgbClr val="000000"/>
                </a:solidFill>
              </a:rPr>
              <a:t>   </a:t>
            </a:r>
            <a:r>
              <a:rPr lang="zh-CN" altLang="zh-CN" sz="2800" b="1" dirty="0">
                <a:solidFill>
                  <a:srgbClr val="000000"/>
                </a:solidFill>
              </a:rPr>
              <a:t>如</a:t>
            </a:r>
            <a:r>
              <a:rPr lang="zh-CN" altLang="en-US" sz="2800" b="1" dirty="0">
                <a:solidFill>
                  <a:srgbClr val="000000"/>
                </a:solidFill>
              </a:rPr>
              <a:t> </a:t>
            </a:r>
            <a:r>
              <a:rPr lang="en-US" altLang="zh-CN" sz="2800" b="1" dirty="0">
                <a:solidFill>
                  <a:srgbClr val="000000"/>
                </a:solidFill>
                <a:latin typeface="Times New Roman" panose="02020603050405020304" pitchFamily="18" charset="0"/>
              </a:rPr>
              <a:t>F</a:t>
            </a:r>
            <a:r>
              <a:rPr lang="en-US" altLang="zh-CN" sz="2800" b="1" baseline="-25000" dirty="0">
                <a:solidFill>
                  <a:srgbClr val="000000"/>
                </a:solidFill>
                <a:latin typeface="Times New Roman" panose="02020603050405020304" pitchFamily="18" charset="0"/>
              </a:rPr>
              <a:t>2</a:t>
            </a:r>
            <a:r>
              <a:rPr lang="zh-CN" altLang="en-US" sz="2800" b="1" dirty="0">
                <a:solidFill>
                  <a:srgbClr val="000000"/>
                </a:solidFill>
              </a:rPr>
              <a:t>的电子排布为：</a:t>
            </a:r>
            <a:endParaRPr lang="zh-CN" altLang="en-US" sz="2800" b="1" dirty="0">
              <a:solidFill>
                <a:srgbClr val="000000"/>
              </a:solidFill>
            </a:endParaRPr>
          </a:p>
        </p:txBody>
      </p:sp>
      <p:graphicFrame>
        <p:nvGraphicFramePr>
          <p:cNvPr id="17412" name="对象 17411"/>
          <p:cNvGraphicFramePr/>
          <p:nvPr/>
        </p:nvGraphicFramePr>
        <p:xfrm>
          <a:off x="2051050" y="2903538"/>
          <a:ext cx="4860925" cy="1246187"/>
        </p:xfrm>
        <a:graphic>
          <a:graphicData uri="http://schemas.openxmlformats.org/presentationml/2006/ole">
            <mc:AlternateContent xmlns:mc="http://schemas.openxmlformats.org/markup-compatibility/2006">
              <mc:Choice xmlns:v="urn:schemas-microsoft-com:vml" Requires="v">
                <p:oleObj spid="_x0000_s3149" name="" r:id="rId1" imgW="1981200" imgH="508000" progId="Equation.3">
                  <p:embed/>
                </p:oleObj>
              </mc:Choice>
              <mc:Fallback>
                <p:oleObj name="" r:id="rId1" imgW="1981200" imgH="508000" progId="Equation.3">
                  <p:embed/>
                  <p:pic>
                    <p:nvPicPr>
                      <p:cNvPr id="0" name="图片 3148"/>
                      <p:cNvPicPr/>
                      <p:nvPr/>
                    </p:nvPicPr>
                    <p:blipFill>
                      <a:blip r:embed="rId2"/>
                      <a:stretch>
                        <a:fillRect/>
                      </a:stretch>
                    </p:blipFill>
                    <p:spPr>
                      <a:xfrm>
                        <a:off x="2051050" y="2903538"/>
                        <a:ext cx="4860925" cy="1246187"/>
                      </a:xfrm>
                      <a:prstGeom prst="rect">
                        <a:avLst/>
                      </a:prstGeom>
                      <a:noFill/>
                      <a:ln w="38100">
                        <a:noFill/>
                        <a:miter/>
                      </a:ln>
                    </p:spPr>
                  </p:pic>
                </p:oleObj>
              </mc:Fallback>
            </mc:AlternateContent>
          </a:graphicData>
        </a:graphic>
      </p:graphicFrame>
      <p:graphicFrame>
        <p:nvGraphicFramePr>
          <p:cNvPr id="17413" name="对象 17412"/>
          <p:cNvGraphicFramePr/>
          <p:nvPr/>
        </p:nvGraphicFramePr>
        <p:xfrm>
          <a:off x="1619250" y="4689475"/>
          <a:ext cx="5297488" cy="1331913"/>
        </p:xfrm>
        <a:graphic>
          <a:graphicData uri="http://schemas.openxmlformats.org/presentationml/2006/ole">
            <mc:AlternateContent xmlns:mc="http://schemas.openxmlformats.org/markup-compatibility/2006">
              <mc:Choice xmlns:v="urn:schemas-microsoft-com:vml" Requires="v">
                <p:oleObj spid="_x0000_s3150" name="" r:id="rId3" imgW="2019300" imgH="508000" progId="Equation.3">
                  <p:embed/>
                </p:oleObj>
              </mc:Choice>
              <mc:Fallback>
                <p:oleObj name="" r:id="rId3" imgW="2019300" imgH="508000" progId="Equation.3">
                  <p:embed/>
                  <p:pic>
                    <p:nvPicPr>
                      <p:cNvPr id="0" name="图片 3149"/>
                      <p:cNvPicPr/>
                      <p:nvPr/>
                    </p:nvPicPr>
                    <p:blipFill>
                      <a:blip r:embed="rId4"/>
                      <a:stretch>
                        <a:fillRect/>
                      </a:stretch>
                    </p:blipFill>
                    <p:spPr>
                      <a:xfrm>
                        <a:off x="1619250" y="4689475"/>
                        <a:ext cx="5297488" cy="1331913"/>
                      </a:xfrm>
                      <a:prstGeom prst="rect">
                        <a:avLst/>
                      </a:prstGeom>
                      <a:noFill/>
                      <a:ln w="38100">
                        <a:noFill/>
                        <a:miter/>
                      </a:ln>
                    </p:spPr>
                  </p:pic>
                </p:oleObj>
              </mc:Fallback>
            </mc:AlternateContent>
          </a:graphicData>
        </a:graphic>
      </p:graphicFrame>
      <p:sp>
        <p:nvSpPr>
          <p:cNvPr id="166918" name="矩形 17413"/>
          <p:cNvSpPr>
            <a:spLocks noRot="1"/>
          </p:cNvSpPr>
          <p:nvPr/>
        </p:nvSpPr>
        <p:spPr>
          <a:xfrm>
            <a:off x="1547813" y="549275"/>
            <a:ext cx="5976937" cy="1143000"/>
          </a:xfrm>
          <a:prstGeom prst="rect">
            <a:avLst/>
          </a:prstGeom>
          <a:noFill/>
          <a:ln w="9525" cap="flat" cmpd="sng">
            <a:solidFill>
              <a:srgbClr val="FF0000"/>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b="1" dirty="0">
                <a:solidFill>
                  <a:schemeClr val="tx2"/>
                </a:solidFill>
                <a:ea typeface="黑体" panose="02010609060101010101" pitchFamily="49" charset="-122"/>
              </a:rPr>
              <a:t>第二周期元素双原子分子的</a:t>
            </a:r>
            <a:br>
              <a:rPr lang="zh-CN" altLang="en-US" b="1" dirty="0">
                <a:solidFill>
                  <a:schemeClr val="tx2"/>
                </a:solidFill>
                <a:ea typeface="黑体" panose="02010609060101010101" pitchFamily="49" charset="-122"/>
              </a:rPr>
            </a:br>
            <a:r>
              <a:rPr lang="zh-CN" altLang="en-US" b="1" dirty="0">
                <a:solidFill>
                  <a:schemeClr val="tx2"/>
                </a:solidFill>
                <a:ea typeface="黑体" panose="02010609060101010101" pitchFamily="49" charset="-122"/>
              </a:rPr>
              <a:t>分子轨道近似能级</a:t>
            </a:r>
            <a:endParaRPr lang="zh-CN" altLang="en-US" b="1" dirty="0">
              <a:solidFill>
                <a:schemeClr val="tx2"/>
              </a:solidFill>
              <a:ea typeface="黑体" panose="02010609060101010101" pitchFamily="49"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2000"/>
                                  </p:stCondLst>
                                  <p:childTnLst>
                                    <p:set>
                                      <p:cBhvr>
                                        <p:cTn id="6" dur="1" fill="hold">
                                          <p:stCondLst>
                                            <p:cond delay="499"/>
                                          </p:stCondLst>
                                        </p:cTn>
                                        <p:tgtEl>
                                          <p:spTgt spid="17411"/>
                                        </p:tgtEl>
                                        <p:attrNameLst>
                                          <p:attrName>style.visibility</p:attrName>
                                        </p:attrNameLst>
                                      </p:cBhvr>
                                      <p:to>
                                        <p:strVal val="visible"/>
                                      </p:to>
                                    </p:set>
                                    <p:anim calcmode="lin" valueType="num">
                                      <p:cBhvr>
                                        <p:cTn id="7" dur="1" fill="hold"/>
                                        <p:tgtEl>
                                          <p:spTgt spid="17411"/>
                                        </p:tgtEl>
                                      </p:cBhvr>
                                    </p:anim>
                                  </p:childTnLst>
                                </p:cTn>
                              </p:par>
                            </p:childTnLst>
                          </p:cTn>
                        </p:par>
                        <p:par>
                          <p:cTn id="8" fill="hold">
                            <p:stCondLst>
                              <p:cond delay="2500"/>
                            </p:stCondLst>
                            <p:childTnLst>
                              <p:par>
                                <p:cTn id="9" presetID="24" presetClass="entr" presetSubtype="0" fill="hold" nodeType="afterEffect">
                                  <p:stCondLst>
                                    <p:cond delay="2000"/>
                                  </p:stCondLst>
                                  <p:childTnLst>
                                    <p:set>
                                      <p:cBhvr>
                                        <p:cTn id="10" dur="1" fill="hold">
                                          <p:stCondLst>
                                            <p:cond delay="499"/>
                                          </p:stCondLst>
                                        </p:cTn>
                                        <p:tgtEl>
                                          <p:spTgt spid="17412"/>
                                        </p:tgtEl>
                                        <p:attrNameLst>
                                          <p:attrName>style.visibility</p:attrName>
                                        </p:attrNameLst>
                                      </p:cBhvr>
                                      <p:to>
                                        <p:strVal val="visible"/>
                                      </p:to>
                                    </p:set>
                                    <p:anim calcmode="lin" valueType="num">
                                      <p:cBhvr>
                                        <p:cTn id="11" dur="1" fill="hold"/>
                                        <p:tgtEl>
                                          <p:spTgt spid="17412"/>
                                        </p:tgtEl>
                                      </p:cBhvr>
                                    </p:anim>
                                  </p:childTnLst>
                                </p:cTn>
                              </p:par>
                            </p:childTnLst>
                          </p:cTn>
                        </p:par>
                        <p:par>
                          <p:cTn id="12" fill="hold">
                            <p:stCondLst>
                              <p:cond delay="5000"/>
                            </p:stCondLst>
                            <p:childTnLst>
                              <p:par>
                                <p:cTn id="13" presetID="24" presetClass="entr" presetSubtype="0" fill="hold" nodeType="afterEffect">
                                  <p:stCondLst>
                                    <p:cond delay="2000"/>
                                  </p:stCondLst>
                                  <p:childTnLst>
                                    <p:set>
                                      <p:cBhvr>
                                        <p:cTn id="14" dur="1" fill="hold">
                                          <p:stCondLst>
                                            <p:cond delay="499"/>
                                          </p:stCondLst>
                                        </p:cTn>
                                        <p:tgtEl>
                                          <p:spTgt spid="17413"/>
                                        </p:tgtEl>
                                        <p:attrNameLst>
                                          <p:attrName>style.visibility</p:attrName>
                                        </p:attrNameLst>
                                      </p:cBhvr>
                                      <p:to>
                                        <p:strVal val="visible"/>
                                      </p:to>
                                    </p:set>
                                    <p:anim calcmode="lin" valueType="num">
                                      <p:cBhvr>
                                        <p:cTn id="15" dur="1" fill="hold"/>
                                        <p:tgtEl>
                                          <p:spTgt spid="1741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20835" name="文本框 120834"/>
          <p:cNvSpPr txBox="1"/>
          <p:nvPr/>
        </p:nvSpPr>
        <p:spPr>
          <a:xfrm>
            <a:off x="457200" y="1912938"/>
            <a:ext cx="66294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800" b="1" dirty="0">
                <a:solidFill>
                  <a:srgbClr val="000000"/>
                </a:solidFill>
                <a:latin typeface="黑体" panose="02010609060101010101" pitchFamily="49" charset="-122"/>
                <a:ea typeface="黑体" panose="02010609060101010101" pitchFamily="49" charset="-122"/>
              </a:rPr>
              <a:t>1、离子电荷对化合物性质的影响</a:t>
            </a:r>
            <a:endParaRPr lang="zh-CN" altLang="en-US" sz="2800" b="1" dirty="0">
              <a:solidFill>
                <a:srgbClr val="000000"/>
              </a:solidFill>
              <a:latin typeface="黑体" panose="02010609060101010101" pitchFamily="49" charset="-122"/>
              <a:ea typeface="黑体" panose="02010609060101010101" pitchFamily="49" charset="-122"/>
            </a:endParaRPr>
          </a:p>
        </p:txBody>
      </p:sp>
      <p:sp>
        <p:nvSpPr>
          <p:cNvPr id="120836" name="文本框 120835"/>
          <p:cNvSpPr txBox="1"/>
          <p:nvPr/>
        </p:nvSpPr>
        <p:spPr>
          <a:xfrm>
            <a:off x="914400" y="5105400"/>
            <a:ext cx="73152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400" b="1" dirty="0">
                <a:solidFill>
                  <a:srgbClr val="000000"/>
                </a:solidFill>
                <a:latin typeface="Times New Roman" panose="02020603050405020304" pitchFamily="18" charset="0"/>
              </a:rPr>
              <a:t>        </a:t>
            </a:r>
            <a:r>
              <a:rPr lang="zh-CN" altLang="en-US" sz="2800" b="1" dirty="0">
                <a:solidFill>
                  <a:srgbClr val="000000"/>
                </a:solidFill>
                <a:latin typeface="Times New Roman" panose="02020603050405020304" pitchFamily="18" charset="0"/>
              </a:rPr>
              <a:t>结论： 一般说来，</a:t>
            </a:r>
            <a:r>
              <a:rPr lang="zh-CN" altLang="en-US" sz="2800" b="1" dirty="0">
                <a:solidFill>
                  <a:srgbClr val="0000FF"/>
                </a:solidFill>
                <a:latin typeface="Times New Roman" panose="02020603050405020304" pitchFamily="18" charset="0"/>
              </a:rPr>
              <a:t>电荷高</a:t>
            </a:r>
            <a:r>
              <a:rPr lang="zh-CN" altLang="en-US" sz="2800" b="1" dirty="0">
                <a:solidFill>
                  <a:srgbClr val="000000"/>
                </a:solidFill>
                <a:latin typeface="Times New Roman" panose="02020603050405020304" pitchFamily="18" charset="0"/>
              </a:rPr>
              <a:t>，引力大，离子键强，离子化合物越稳定，</a:t>
            </a:r>
            <a:r>
              <a:rPr lang="zh-CN" altLang="en-US" sz="2800" b="1" dirty="0">
                <a:solidFill>
                  <a:srgbClr val="0000FF"/>
                </a:solidFill>
                <a:latin typeface="Times New Roman" panose="02020603050405020304" pitchFamily="18" charset="0"/>
              </a:rPr>
              <a:t>熔点高</a:t>
            </a:r>
            <a:r>
              <a:rPr lang="zh-CN" altLang="en-US" sz="2800" b="1" dirty="0">
                <a:solidFill>
                  <a:srgbClr val="000000"/>
                </a:solidFill>
                <a:latin typeface="Times New Roman" panose="02020603050405020304" pitchFamily="18" charset="0"/>
              </a:rPr>
              <a:t>。</a:t>
            </a:r>
            <a:endParaRPr lang="zh-CN" altLang="en-US" sz="2800" b="1" dirty="0">
              <a:solidFill>
                <a:srgbClr val="000000"/>
              </a:solidFill>
              <a:latin typeface="Times New Roman" panose="02020603050405020304" pitchFamily="18" charset="0"/>
            </a:endParaRPr>
          </a:p>
        </p:txBody>
      </p:sp>
      <p:sp>
        <p:nvSpPr>
          <p:cNvPr id="51204" name="矩形 120840"/>
          <p:cNvSpPr/>
          <p:nvPr/>
        </p:nvSpPr>
        <p:spPr>
          <a:xfrm>
            <a:off x="539750" y="1336675"/>
            <a:ext cx="756126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黑体" panose="02010609060101010101" pitchFamily="49" charset="-122"/>
                <a:ea typeface="黑体" panose="02010609060101010101" pitchFamily="49" charset="-122"/>
              </a:rPr>
              <a:t>二、离子电荷、电子构型和半径 </a:t>
            </a:r>
            <a:endParaRPr lang="zh-CN" altLang="en-US" b="1" dirty="0">
              <a:latin typeface="黑体" panose="02010609060101010101" pitchFamily="49" charset="-122"/>
              <a:ea typeface="黑体" panose="02010609060101010101" pitchFamily="49" charset="-122"/>
            </a:endParaRPr>
          </a:p>
        </p:txBody>
      </p:sp>
      <p:pic>
        <p:nvPicPr>
          <p:cNvPr id="51205" name="图片 120843"/>
          <p:cNvPicPr>
            <a:picLocks noChangeAspect="1"/>
          </p:cNvPicPr>
          <p:nvPr/>
        </p:nvPicPr>
        <p:blipFill>
          <a:blip r:embed="rId1"/>
          <a:stretch>
            <a:fillRect/>
          </a:stretch>
        </p:blipFill>
        <p:spPr>
          <a:xfrm>
            <a:off x="1476375" y="2570163"/>
            <a:ext cx="6121400" cy="2514600"/>
          </a:xfrm>
          <a:prstGeom prst="rect">
            <a:avLst/>
          </a:prstGeom>
          <a:noFill/>
          <a:ln w="9525">
            <a:noFill/>
          </a:ln>
        </p:spPr>
      </p:pic>
      <p:sp>
        <p:nvSpPr>
          <p:cNvPr id="51206" name="矩形 120844"/>
          <p:cNvSpPr/>
          <p:nvPr/>
        </p:nvSpPr>
        <p:spPr>
          <a:xfrm>
            <a:off x="1547813" y="484188"/>
            <a:ext cx="6048375" cy="6413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10.1  </a:t>
            </a:r>
            <a:r>
              <a:rPr lang="zh-CN" altLang="en-US" sz="3600" b="1" dirty="0">
                <a:solidFill>
                  <a:schemeClr val="tx2"/>
                </a:solidFill>
                <a:latin typeface="Times New Roman" panose="02020603050405020304" pitchFamily="18" charset="0"/>
                <a:ea typeface="黑体" panose="02010609060101010101" pitchFamily="49" charset="-122"/>
              </a:rPr>
              <a:t>离子键理论</a:t>
            </a:r>
            <a:endParaRPr lang="zh-CN" altLang="en-US" sz="3600" b="1" dirty="0">
              <a:solidFill>
                <a:schemeClr val="tx2"/>
              </a:solidFill>
              <a:latin typeface="Times New Roman" panose="02020603050405020304" pitchFamily="18" charset="0"/>
              <a:ea typeface="黑体" panose="02010609060101010101" pitchFamily="49" charset="-122"/>
            </a:endParaRPr>
          </a:p>
        </p:txBody>
      </p:sp>
      <p:sp>
        <p:nvSpPr>
          <p:cNvPr id="51207" name="直接连接符 120845"/>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sp>
        <p:nvSpPr>
          <p:cNvPr id="51208" name="文本框 3"/>
          <p:cNvSpPr txBox="1"/>
          <p:nvPr/>
        </p:nvSpPr>
        <p:spPr>
          <a:xfrm>
            <a:off x="3171825" y="3567113"/>
            <a:ext cx="1062038" cy="522287"/>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dirty="0">
                <a:solidFill>
                  <a:srgbClr val="000000"/>
                </a:solidFill>
                <a:latin typeface="Times New Roman" panose="02020603050405020304" pitchFamily="18" charset="0"/>
              </a:rPr>
              <a:t>99</a:t>
            </a:r>
            <a:endParaRPr lang="en-US" altLang="zh-CN" sz="2800" dirty="0">
              <a:solidFill>
                <a:srgbClr val="000000"/>
              </a:solidFill>
              <a:latin typeface="Times New Roman" panose="02020603050405020304" pitchFamily="18" charset="0"/>
            </a:endParaRPr>
          </a:p>
        </p:txBody>
      </p:sp>
      <p:sp>
        <p:nvSpPr>
          <p:cNvPr id="51209" name="文本框 1"/>
          <p:cNvSpPr txBox="1"/>
          <p:nvPr/>
        </p:nvSpPr>
        <p:spPr>
          <a:xfrm>
            <a:off x="3241675" y="4335463"/>
            <a:ext cx="1060450" cy="522287"/>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2800" dirty="0">
                <a:solidFill>
                  <a:srgbClr val="000000"/>
                </a:solidFill>
                <a:latin typeface="Times New Roman" panose="02020603050405020304" pitchFamily="18" charset="0"/>
              </a:rPr>
              <a:t>98</a:t>
            </a:r>
            <a:endParaRPr lang="en-US" altLang="zh-CN" sz="2800" dirty="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0835"/>
                                        </p:tgtEl>
                                        <p:attrNameLst>
                                          <p:attrName>style.visibility</p:attrName>
                                        </p:attrNameLst>
                                      </p:cBhvr>
                                      <p:to>
                                        <p:strVal val="visible"/>
                                      </p:to>
                                    </p:set>
                                    <p:animEffect transition="in" filter="wipe(left)">
                                      <p:cBhvr>
                                        <p:cTn id="7" dur="500"/>
                                        <p:tgtEl>
                                          <p:spTgt spid="12083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20836"/>
                                        </p:tgtEl>
                                        <p:attrNameLst>
                                          <p:attrName>style.visibility</p:attrName>
                                        </p:attrNameLst>
                                      </p:cBhvr>
                                      <p:to>
                                        <p:strVal val="visible"/>
                                      </p:to>
                                    </p:set>
                                    <p:animEffect transition="in" filter="barn(outVertical)">
                                      <p:cBhvr>
                                        <p:cTn id="12" dur="500"/>
                                        <p:tgtEl>
                                          <p:spTgt spid="120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p:bldP spid="120836" grpId="0"/>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68962" name="标题 9217"/>
          <p:cNvSpPr>
            <a:spLocks noGrp="1" noRot="1"/>
          </p:cNvSpPr>
          <p:nvPr>
            <p:ph type="title"/>
          </p:nvPr>
        </p:nvSpPr>
        <p:spPr>
          <a:xfrm>
            <a:off x="395288" y="404813"/>
            <a:ext cx="8540750" cy="609600"/>
          </a:xfrm>
        </p:spPr>
        <p:txBody>
          <a:bodyPr vert="horz" wrap="square" lIns="91440" tIns="45720" rIns="91440" bIns="45720" anchor="ctr" anchorCtr="0"/>
          <a:p>
            <a:pPr eaLnBrk="1" hangingPunct="1"/>
            <a:r>
              <a:rPr lang="en-US" altLang="zh-CN" sz="3600" b="1" dirty="0">
                <a:latin typeface="Times New Roman" panose="02020603050405020304" pitchFamily="18" charset="0"/>
                <a:ea typeface="黑体" panose="02010609060101010101" pitchFamily="49" charset="-122"/>
              </a:rPr>
              <a:t>10.3 </a:t>
            </a:r>
            <a:r>
              <a:rPr lang="zh-CN" altLang="en-US" sz="3600" b="1" dirty="0">
                <a:latin typeface="Times New Roman" panose="02020603050405020304" pitchFamily="18" charset="0"/>
                <a:ea typeface="黑体" panose="02010609060101010101" pitchFamily="49" charset="-122"/>
              </a:rPr>
              <a:t>金属键理论</a:t>
            </a:r>
            <a:endParaRPr lang="zh-CN" altLang="en-US" sz="3600" b="1" dirty="0">
              <a:latin typeface="Times New Roman" panose="02020603050405020304" pitchFamily="18" charset="0"/>
              <a:ea typeface="黑体" panose="02010609060101010101" pitchFamily="49" charset="-122"/>
            </a:endParaRPr>
          </a:p>
        </p:txBody>
      </p:sp>
      <p:sp>
        <p:nvSpPr>
          <p:cNvPr id="9219" name="内容占位符 9218"/>
          <p:cNvSpPr>
            <a:spLocks noGrp="1" noRot="1"/>
          </p:cNvSpPr>
          <p:nvPr>
            <p:ph idx="1"/>
          </p:nvPr>
        </p:nvSpPr>
        <p:spPr>
          <a:xfrm>
            <a:off x="539750" y="1916113"/>
            <a:ext cx="8280400" cy="4038600"/>
          </a:xfrm>
        </p:spPr>
        <p:txBody>
          <a:bodyPr vert="horz" wrap="square" lIns="91440" tIns="45720" rIns="91440" bIns="45720" anchor="t" anchorCtr="0"/>
          <a:p>
            <a:pPr eaLnBrk="1" hangingPunct="1">
              <a:lnSpc>
                <a:spcPct val="110000"/>
              </a:lnSpc>
            </a:pPr>
            <a:r>
              <a:rPr lang="zh-CN" altLang="en-US" sz="2800" b="1" dirty="0">
                <a:solidFill>
                  <a:srgbClr val="000000"/>
                </a:solidFill>
                <a:latin typeface="Times New Roman" panose="02020603050405020304" pitchFamily="18" charset="0"/>
              </a:rPr>
              <a:t>该理论认为，在固态或液态金属中，价电子可以自由地从一个原子移向另一个原子；价电子为许多原子或离子所共有，金属键就是由这些共用的能够自由移动的自由电子把许多原子或离子 “粘合”在一起组成的“改性共价键”。这种“少电子多中心”的键即为金属键 </a:t>
            </a:r>
            <a:r>
              <a:rPr lang="en-US" altLang="zh-CN" sz="2800" b="1" dirty="0">
                <a:solidFill>
                  <a:srgbClr val="000000"/>
                </a:solidFill>
                <a:latin typeface="Times New Roman" panose="02020603050405020304" pitchFamily="18" charset="0"/>
              </a:rPr>
              <a:t>(metallic bond)</a:t>
            </a:r>
            <a:r>
              <a:rPr lang="zh-CN" altLang="en-US" sz="2800" b="1" dirty="0">
                <a:solidFill>
                  <a:srgbClr val="000000"/>
                </a:solidFill>
                <a:latin typeface="Times New Roman" panose="02020603050405020304" pitchFamily="18" charset="0"/>
              </a:rPr>
              <a:t>，它是一种离域的共价键，因此既无方向性，又无饱和性。</a:t>
            </a:r>
            <a:endParaRPr lang="en-US" altLang="zh-CN" sz="2800" b="1" dirty="0">
              <a:solidFill>
                <a:srgbClr val="000000"/>
              </a:solidFill>
              <a:latin typeface="Times New Roman" panose="02020603050405020304" pitchFamily="18" charset="0"/>
            </a:endParaRPr>
          </a:p>
        </p:txBody>
      </p:sp>
      <p:sp>
        <p:nvSpPr>
          <p:cNvPr id="168964" name="矩形 9219"/>
          <p:cNvSpPr/>
          <p:nvPr/>
        </p:nvSpPr>
        <p:spPr>
          <a:xfrm>
            <a:off x="827088" y="1196975"/>
            <a:ext cx="7273925"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ahoma" panose="020B0604030504040204" pitchFamily="34" charset="0"/>
                <a:ea typeface="黑体" panose="02010609060101010101" pitchFamily="49" charset="-122"/>
              </a:rPr>
              <a:t>一、自由电子理论</a:t>
            </a:r>
            <a:endParaRPr lang="zh-CN" altLang="en-US" b="1" dirty="0">
              <a:latin typeface="Tahoma" panose="020B0604030504040204" pitchFamily="34" charset="0"/>
              <a:ea typeface="黑体" panose="02010609060101010101" pitchFamily="49" charset="-122"/>
            </a:endParaRPr>
          </a:p>
        </p:txBody>
      </p:sp>
      <p:sp>
        <p:nvSpPr>
          <p:cNvPr id="168965" name="直接连接符 9220"/>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1000"/>
                                  </p:stCondLst>
                                  <p:childTnLst>
                                    <p:set>
                                      <p:cBhvr>
                                        <p:cTn id="6" dur="1" fill="hold">
                                          <p:stCondLst>
                                            <p:cond delay="499"/>
                                          </p:stCondLst>
                                        </p:cTn>
                                        <p:tgtEl>
                                          <p:spTgt spid="9219"/>
                                        </p:tgtEl>
                                        <p:attrNameLst>
                                          <p:attrName>style.visibility</p:attrName>
                                        </p:attrNameLst>
                                      </p:cBhvr>
                                      <p:to>
                                        <p:strVal val="visible"/>
                                      </p:to>
                                    </p:set>
                                    <p:anim calcmode="lin" valueType="num">
                                      <p:cBhvr>
                                        <p:cTn id="7" dur="1" fill="hold"/>
                                        <p:tgtEl>
                                          <p:spTgt spid="921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灯片编号占位符 1"/>
          <p:cNvSpPr txBox="1">
            <a:spLocks noGrp="1"/>
          </p:cNvSpPr>
          <p:nvPr>
            <p:ph type="sldNum" sz="quarter" idx="4"/>
          </p:nvPr>
        </p:nvSpPr>
        <p:spPr/>
        <p:txBody>
          <a:bodyPr/>
          <a:p>
            <a:pPr marL="0" indent="0" algn="r" eaLnBrk="1" hangingPunct="1">
              <a:spcBef>
                <a:spcPct val="0"/>
              </a:spcBef>
              <a:buClrTx/>
              <a:buSzTx/>
              <a:buFontTx/>
              <a:buNone/>
            </a:pPr>
            <a:fld id="{9A0DB2DC-4C9A-4742-B13C-FB6460FD3503}" type="slidenum">
              <a:rPr lang="en-US" altLang="en-US" sz="1400" kern="1200" dirty="0">
                <a:latin typeface="+mn-lt"/>
                <a:ea typeface="+mn-ea"/>
                <a:cs typeface="+mn-cs"/>
              </a:rPr>
            </a:fld>
            <a:endParaRPr lang="en-US" altLang="en-US" sz="1400" kern="1200" dirty="0">
              <a:latin typeface="+mn-lt"/>
              <a:ea typeface="+mn-ea"/>
              <a:cs typeface="+mn-cs"/>
            </a:endParaRPr>
          </a:p>
        </p:txBody>
      </p:sp>
      <p:sp>
        <p:nvSpPr>
          <p:cNvPr id="171011" name="标题 232449"/>
          <p:cNvSpPr>
            <a:spLocks noGrp="1" noRot="1"/>
          </p:cNvSpPr>
          <p:nvPr>
            <p:ph type="title"/>
          </p:nvPr>
        </p:nvSpPr>
        <p:spPr>
          <a:xfrm>
            <a:off x="395288" y="404813"/>
            <a:ext cx="8540750" cy="609600"/>
          </a:xfrm>
        </p:spPr>
        <p:txBody>
          <a:bodyPr vert="horz" wrap="square" lIns="91440" tIns="45720" rIns="91440" bIns="45720" anchor="ctr" anchorCtr="0"/>
          <a:p>
            <a:pPr eaLnBrk="1" hangingPunct="1"/>
            <a:r>
              <a:rPr lang="en-US" altLang="zh-CN" sz="3600" b="1" dirty="0">
                <a:latin typeface="Times New Roman" panose="02020603050405020304" pitchFamily="18" charset="0"/>
                <a:ea typeface="黑体" panose="02010609060101010101" pitchFamily="49" charset="-122"/>
              </a:rPr>
              <a:t>10.3 </a:t>
            </a:r>
            <a:r>
              <a:rPr lang="zh-CN" altLang="en-US" sz="3600" b="1" dirty="0">
                <a:latin typeface="Times New Roman" panose="02020603050405020304" pitchFamily="18" charset="0"/>
                <a:ea typeface="黑体" panose="02010609060101010101" pitchFamily="49" charset="-122"/>
              </a:rPr>
              <a:t>金属键理论</a:t>
            </a:r>
            <a:endParaRPr lang="zh-CN" altLang="en-US" sz="3600" b="1" dirty="0">
              <a:latin typeface="Times New Roman" panose="02020603050405020304" pitchFamily="18" charset="0"/>
              <a:ea typeface="黑体" panose="02010609060101010101" pitchFamily="49" charset="-122"/>
            </a:endParaRPr>
          </a:p>
        </p:txBody>
      </p:sp>
      <p:sp>
        <p:nvSpPr>
          <p:cNvPr id="232451" name="内容占位符 232450"/>
          <p:cNvSpPr>
            <a:spLocks noGrp="1" noRot="1"/>
          </p:cNvSpPr>
          <p:nvPr>
            <p:ph idx="1"/>
          </p:nvPr>
        </p:nvSpPr>
        <p:spPr>
          <a:xfrm>
            <a:off x="539750" y="1844675"/>
            <a:ext cx="8001000" cy="4537075"/>
          </a:xfrm>
        </p:spPr>
        <p:txBody>
          <a:bodyPr vert="horz" wrap="square" lIns="91440" tIns="45720" rIns="91440" bIns="45720" anchor="t" anchorCtr="0"/>
          <a:p>
            <a:pPr algn="just" eaLnBrk="1" hangingPunct="1">
              <a:lnSpc>
                <a:spcPct val="110000"/>
              </a:lnSpc>
              <a:buNone/>
            </a:pPr>
            <a:r>
              <a:rPr lang="zh-CN" altLang="en-US" sz="2800" b="1" dirty="0">
                <a:solidFill>
                  <a:srgbClr val="000000"/>
                </a:solidFill>
                <a:latin typeface="宋体" panose="02010600030101010101" pitchFamily="2" charset="-122"/>
              </a:rPr>
              <a:t>① 整个金属晶体视为一个大分子，金属原子的价电子是离域的，属于整个金属晶体的原子所有。</a:t>
            </a:r>
            <a:endParaRPr lang="zh-CN" altLang="en-US" sz="2800" b="1" dirty="0">
              <a:solidFill>
                <a:srgbClr val="000000"/>
              </a:solidFill>
              <a:latin typeface="宋体" panose="02010600030101010101" pitchFamily="2" charset="-122"/>
            </a:endParaRPr>
          </a:p>
          <a:p>
            <a:pPr algn="just" eaLnBrk="1" hangingPunct="1">
              <a:lnSpc>
                <a:spcPct val="110000"/>
              </a:lnSpc>
              <a:buNone/>
            </a:pPr>
            <a:r>
              <a:rPr lang="zh-CN" altLang="en-US" sz="2800" b="1" dirty="0">
                <a:solidFill>
                  <a:srgbClr val="000000"/>
                </a:solidFill>
                <a:latin typeface="宋体" panose="02010600030101010101" pitchFamily="2" charset="-122"/>
              </a:rPr>
              <a:t> ② </a:t>
            </a:r>
            <a:r>
              <a:rPr lang="zh-CN" altLang="en-US" sz="2800" b="1" dirty="0">
                <a:solidFill>
                  <a:srgbClr val="000000"/>
                </a:solidFill>
                <a:latin typeface="Times New Roman" panose="02020603050405020304" pitchFamily="18" charset="0"/>
              </a:rPr>
              <a:t>在金属晶体中，所有原子的能量相近的轨道组合成新的分子轨道，其数目与形成分子轨道的原子轨道数目相等。</a:t>
            </a:r>
            <a:endParaRPr lang="zh-CN" altLang="en-US" sz="2800" b="1" dirty="0">
              <a:solidFill>
                <a:srgbClr val="000000"/>
              </a:solidFill>
              <a:latin typeface="Times New Roman" panose="02020603050405020304" pitchFamily="18" charset="0"/>
            </a:endParaRPr>
          </a:p>
          <a:p>
            <a:pPr eaLnBrk="1" hangingPunct="1">
              <a:lnSpc>
                <a:spcPct val="110000"/>
              </a:lnSpc>
              <a:buNone/>
            </a:pPr>
            <a:r>
              <a:rPr lang="zh-CN" altLang="en-US" sz="2800" b="1" dirty="0">
                <a:solidFill>
                  <a:srgbClr val="000000"/>
                </a:solidFill>
                <a:latin typeface="Times New Roman" panose="02020603050405020304" pitchFamily="18" charset="0"/>
              </a:rPr>
              <a:t> ③ 由于这些分子轨道之间能量差很小</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它们在能量上基本上是连续的，称为能带</a:t>
            </a:r>
            <a:r>
              <a:rPr lang="en-US" altLang="zh-CN" sz="2800" b="1" dirty="0">
                <a:solidFill>
                  <a:srgbClr val="000000"/>
                </a:solidFill>
                <a:latin typeface="Times New Roman" panose="02020603050405020304" pitchFamily="18" charset="0"/>
              </a:rPr>
              <a:t>(energy band)</a:t>
            </a:r>
            <a:r>
              <a:rPr lang="zh-CN" altLang="en-US" sz="2800" b="1" dirty="0">
                <a:solidFill>
                  <a:srgbClr val="000000"/>
                </a:solidFill>
                <a:latin typeface="Times New Roman" panose="02020603050405020304" pitchFamily="18" charset="0"/>
              </a:rPr>
              <a:t>。</a:t>
            </a:r>
            <a:endParaRPr lang="zh-CN" altLang="en-US" sz="2800" b="1" dirty="0">
              <a:solidFill>
                <a:srgbClr val="000000"/>
              </a:solidFill>
              <a:latin typeface="Times New Roman" panose="02020603050405020304" pitchFamily="18" charset="0"/>
            </a:endParaRPr>
          </a:p>
          <a:p>
            <a:pPr eaLnBrk="1" hangingPunct="1">
              <a:lnSpc>
                <a:spcPct val="110000"/>
              </a:lnSpc>
              <a:buNone/>
            </a:pPr>
            <a:r>
              <a:rPr lang="zh-CN" altLang="en-US" sz="2800" b="1" dirty="0">
                <a:solidFill>
                  <a:srgbClr val="000000"/>
                </a:solidFill>
                <a:latin typeface="Times New Roman" panose="02020603050405020304" pitchFamily="18" charset="0"/>
              </a:rPr>
              <a:t> ④ 能带属于整个金属晶体，每个能带可以包括许多相近的能级。 </a:t>
            </a:r>
            <a:endParaRPr lang="zh-CN" altLang="en-US" sz="2800" b="1" dirty="0">
              <a:solidFill>
                <a:srgbClr val="000000"/>
              </a:solidFill>
              <a:latin typeface="Times New Roman" panose="02020603050405020304" pitchFamily="18" charset="0"/>
            </a:endParaRPr>
          </a:p>
        </p:txBody>
      </p:sp>
      <p:sp>
        <p:nvSpPr>
          <p:cNvPr id="171013" name="矩形 232451"/>
          <p:cNvSpPr/>
          <p:nvPr/>
        </p:nvSpPr>
        <p:spPr>
          <a:xfrm>
            <a:off x="827088" y="1196975"/>
            <a:ext cx="7273925"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ahoma" panose="020B0604030504040204" pitchFamily="34" charset="0"/>
                <a:ea typeface="黑体" panose="02010609060101010101" pitchFamily="49" charset="-122"/>
              </a:rPr>
              <a:t>二、能带理论</a:t>
            </a:r>
            <a:endParaRPr lang="zh-CN" altLang="en-US" b="1" dirty="0">
              <a:latin typeface="Tahoma" panose="020B0604030504040204" pitchFamily="34" charset="0"/>
              <a:ea typeface="黑体" panose="02010609060101010101" pitchFamily="49" charset="-122"/>
            </a:endParaRPr>
          </a:p>
        </p:txBody>
      </p:sp>
      <p:sp>
        <p:nvSpPr>
          <p:cNvPr id="171014" name="直接连接符 232452"/>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1000"/>
                                  </p:stCondLst>
                                  <p:childTnLst>
                                    <p:set>
                                      <p:cBhvr>
                                        <p:cTn id="6" dur="1" fill="hold">
                                          <p:stCondLst>
                                            <p:cond delay="499"/>
                                          </p:stCondLst>
                                        </p:cTn>
                                        <p:tgtEl>
                                          <p:spTgt spid="232451"/>
                                        </p:tgtEl>
                                        <p:attrNameLst>
                                          <p:attrName>style.visibility</p:attrName>
                                        </p:attrNameLst>
                                      </p:cBhvr>
                                      <p:to>
                                        <p:strVal val="visible"/>
                                      </p:to>
                                    </p:set>
                                    <p:anim calcmode="lin" valueType="num">
                                      <p:cBhvr>
                                        <p:cTn id="7" dur="1" fill="hold"/>
                                        <p:tgtEl>
                                          <p:spTgt spid="23245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灯片编号占位符 1"/>
          <p:cNvSpPr txBox="1">
            <a:spLocks noGrp="1"/>
          </p:cNvSpPr>
          <p:nvPr>
            <p:ph type="sldNum" sz="quarter" idx="4"/>
          </p:nvPr>
        </p:nvSpPr>
        <p:spPr/>
        <p:txBody>
          <a:bodyPr/>
          <a:p>
            <a:pPr marL="0" indent="0" algn="r" eaLnBrk="1" hangingPunct="1">
              <a:spcBef>
                <a:spcPct val="0"/>
              </a:spcBef>
              <a:buClrTx/>
              <a:buSzTx/>
              <a:buFontTx/>
              <a:buNone/>
            </a:pPr>
            <a:fld id="{9A0DB2DC-4C9A-4742-B13C-FB6460FD3503}" type="slidenum">
              <a:rPr lang="en-US" altLang="en-US" sz="1400" kern="1200" dirty="0">
                <a:latin typeface="+mn-lt"/>
                <a:ea typeface="+mn-ea"/>
                <a:cs typeface="+mn-cs"/>
              </a:rPr>
            </a:fld>
            <a:endParaRPr lang="en-US" altLang="en-US" sz="1400" kern="1200" dirty="0">
              <a:latin typeface="+mn-lt"/>
              <a:ea typeface="+mn-ea"/>
              <a:cs typeface="+mn-cs"/>
            </a:endParaRPr>
          </a:p>
        </p:txBody>
      </p:sp>
      <p:sp>
        <p:nvSpPr>
          <p:cNvPr id="173059" name="标题 230401"/>
          <p:cNvSpPr>
            <a:spLocks noGrp="1" noRot="1"/>
          </p:cNvSpPr>
          <p:nvPr>
            <p:ph type="title"/>
          </p:nvPr>
        </p:nvSpPr>
        <p:spPr>
          <a:xfrm>
            <a:off x="825500" y="404813"/>
            <a:ext cx="7418388" cy="609600"/>
          </a:xfrm>
        </p:spPr>
        <p:txBody>
          <a:bodyPr vert="horz" wrap="square" lIns="91440" tIns="45720" rIns="91440" bIns="45720" anchor="ctr" anchorCtr="0"/>
          <a:p>
            <a:pPr eaLnBrk="1" hangingPunct="1"/>
            <a:r>
              <a:rPr lang="en-US" altLang="zh-CN" sz="3600" b="1" dirty="0">
                <a:latin typeface="Times New Roman" panose="02020603050405020304" pitchFamily="18" charset="0"/>
                <a:ea typeface="黑体" panose="02010609060101010101" pitchFamily="49" charset="-122"/>
              </a:rPr>
              <a:t>10.4 </a:t>
            </a:r>
            <a:r>
              <a:rPr lang="zh-CN" altLang="en-US" sz="3600" b="1" dirty="0">
                <a:latin typeface="Times New Roman" panose="02020603050405020304" pitchFamily="18" charset="0"/>
                <a:ea typeface="黑体" panose="02010609060101010101" pitchFamily="49" charset="-122"/>
              </a:rPr>
              <a:t>分子间的作用力</a:t>
            </a:r>
            <a:endParaRPr lang="zh-CN" altLang="en-US" sz="3600" b="1" dirty="0">
              <a:latin typeface="Times New Roman" panose="02020603050405020304" pitchFamily="18" charset="0"/>
              <a:ea typeface="黑体" panose="02010609060101010101" pitchFamily="49" charset="-122"/>
            </a:endParaRPr>
          </a:p>
        </p:txBody>
      </p:sp>
      <p:sp>
        <p:nvSpPr>
          <p:cNvPr id="173060" name="矩形 230403"/>
          <p:cNvSpPr/>
          <p:nvPr/>
        </p:nvSpPr>
        <p:spPr>
          <a:xfrm>
            <a:off x="755650" y="1196975"/>
            <a:ext cx="49672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ahoma" panose="020B0604030504040204" pitchFamily="34" charset="0"/>
                <a:ea typeface="黑体" panose="02010609060101010101" pitchFamily="49" charset="-122"/>
              </a:rPr>
              <a:t>一、分子的极性</a:t>
            </a:r>
            <a:endParaRPr lang="zh-CN" altLang="en-US" b="1" dirty="0">
              <a:latin typeface="Tahoma" panose="020B0604030504040204" pitchFamily="34" charset="0"/>
              <a:ea typeface="黑体" panose="02010609060101010101" pitchFamily="49" charset="-122"/>
            </a:endParaRPr>
          </a:p>
        </p:txBody>
      </p:sp>
      <p:sp>
        <p:nvSpPr>
          <p:cNvPr id="173061" name="直接连接符 230404"/>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173062" name="矩形 230406"/>
          <p:cNvSpPr>
            <a:spLocks noRot="1"/>
          </p:cNvSpPr>
          <p:nvPr/>
        </p:nvSpPr>
        <p:spPr>
          <a:xfrm>
            <a:off x="684213" y="1773238"/>
            <a:ext cx="7556500" cy="6477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rgbClr val="000000"/>
                </a:solidFill>
                <a:latin typeface="Times New Roman" panose="02020603050405020304" pitchFamily="18" charset="0"/>
                <a:ea typeface="黑体" panose="02010609060101010101" pitchFamily="49" charset="-122"/>
              </a:rPr>
              <a:t>1.</a:t>
            </a:r>
            <a:r>
              <a:rPr lang="zh-CN" altLang="en-US" sz="2800" b="1" dirty="0">
                <a:solidFill>
                  <a:srgbClr val="000000"/>
                </a:solidFill>
                <a:latin typeface="Times New Roman" panose="02020603050405020304" pitchFamily="18" charset="0"/>
                <a:ea typeface="黑体" panose="02010609060101010101" pitchFamily="49" charset="-122"/>
              </a:rPr>
              <a:t>共价键的极性</a:t>
            </a:r>
            <a:endParaRPr lang="zh-CN" altLang="en-US" sz="2800" b="1" dirty="0">
              <a:solidFill>
                <a:srgbClr val="000000"/>
              </a:solidFill>
              <a:latin typeface="Times New Roman" panose="02020603050405020304" pitchFamily="18" charset="0"/>
              <a:ea typeface="黑体" panose="02010609060101010101" pitchFamily="49" charset="-122"/>
            </a:endParaRPr>
          </a:p>
        </p:txBody>
      </p:sp>
      <p:sp>
        <p:nvSpPr>
          <p:cNvPr id="173063" name="内容占位符 230408"/>
          <p:cNvSpPr>
            <a:spLocks noGrp="1" noRot="1"/>
          </p:cNvSpPr>
          <p:nvPr>
            <p:ph idx="1"/>
          </p:nvPr>
        </p:nvSpPr>
        <p:spPr>
          <a:xfrm>
            <a:off x="395288" y="2349500"/>
            <a:ext cx="8153400" cy="4038600"/>
          </a:xfrm>
        </p:spPr>
        <p:txBody>
          <a:bodyPr vert="horz" wrap="square" lIns="91440" tIns="45720" rIns="91440" bIns="45720" anchor="t" anchorCtr="0"/>
          <a:p>
            <a:pPr eaLnBrk="1" hangingPunct="1">
              <a:lnSpc>
                <a:spcPct val="110000"/>
              </a:lnSpc>
            </a:pPr>
            <a:r>
              <a:rPr lang="zh-CN" altLang="en-US" sz="2800" b="1" dirty="0">
                <a:solidFill>
                  <a:srgbClr val="000000"/>
                </a:solidFill>
              </a:rPr>
              <a:t>在异种原子间形成的共价键，由于成键原子对成键电子对的吸引力不同，而使得共用电子对偏向于电负性较大的原子。这样的共价键，由于正负电荷重心不重合，称极性键</a:t>
            </a:r>
            <a:r>
              <a:rPr lang="zh-CN" altLang="en-US" sz="2800" b="1"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polar bond）</a:t>
            </a:r>
            <a:r>
              <a:rPr lang="en-US" altLang="zh-CN" sz="2800" b="1" dirty="0">
                <a:solidFill>
                  <a:srgbClr val="000000"/>
                </a:solidFill>
              </a:rPr>
              <a:t>。</a:t>
            </a:r>
            <a:endParaRPr lang="zh-CN" altLang="en-US" sz="2800" b="1" dirty="0">
              <a:solidFill>
                <a:srgbClr val="000000"/>
              </a:solidFill>
            </a:endParaRPr>
          </a:p>
          <a:p>
            <a:pPr eaLnBrk="1" hangingPunct="1">
              <a:lnSpc>
                <a:spcPct val="110000"/>
              </a:lnSpc>
            </a:pPr>
            <a:r>
              <a:rPr lang="zh-CN" altLang="en-US" sz="2800" b="1" dirty="0">
                <a:solidFill>
                  <a:srgbClr val="000000"/>
                </a:solidFill>
              </a:rPr>
              <a:t>在同种原子间形成的共价键，由于成键原子对共用电子对的吸引力相同，共用电子对将不发生偏移。这样的共价键，由于正负电荷重心重合，称非极性键</a:t>
            </a:r>
            <a:r>
              <a:rPr lang="zh-CN" altLang="en-US" sz="2800" b="1"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non-polar bond）</a:t>
            </a:r>
            <a:r>
              <a:rPr lang="zh-CN" altLang="en-US" sz="2800" b="1" dirty="0">
                <a:solidFill>
                  <a:srgbClr val="000000"/>
                </a:solidFill>
              </a:rPr>
              <a:t>。</a:t>
            </a:r>
            <a:endParaRPr lang="zh-CN" altLang="en-US" sz="2800" b="1" dirty="0">
              <a:solidFill>
                <a:srgbClr val="000000"/>
              </a:solidFill>
            </a:endParaRPr>
          </a:p>
        </p:txBody>
      </p:sp>
    </p:spTree>
  </p:cSld>
  <p:clrMapOvr>
    <a:masterClrMapping/>
  </p:clrMapOvr>
  <p:transition spd="slow">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灯片编号占位符 1"/>
          <p:cNvSpPr txBox="1">
            <a:spLocks noGrp="1"/>
          </p:cNvSpPr>
          <p:nvPr>
            <p:ph type="sldNum" sz="quarter" idx="4"/>
          </p:nvPr>
        </p:nvSpPr>
        <p:spPr/>
        <p:txBody>
          <a:bodyPr/>
          <a:p>
            <a:pPr marL="0" indent="0" algn="r" eaLnBrk="1" hangingPunct="1">
              <a:spcBef>
                <a:spcPct val="0"/>
              </a:spcBef>
              <a:buClrTx/>
              <a:buSzTx/>
              <a:buFontTx/>
              <a:buNone/>
            </a:pPr>
            <a:fld id="{9A0DB2DC-4C9A-4742-B13C-FB6460FD3503}" type="slidenum">
              <a:rPr lang="en-US" altLang="en-US" sz="1400" kern="1200" dirty="0">
                <a:latin typeface="+mn-lt"/>
                <a:ea typeface="+mn-ea"/>
                <a:cs typeface="+mn-cs"/>
              </a:rPr>
            </a:fld>
            <a:endParaRPr lang="en-US" altLang="en-US" sz="1400" kern="1200" dirty="0">
              <a:latin typeface="+mn-lt"/>
              <a:ea typeface="+mn-ea"/>
              <a:cs typeface="+mn-cs"/>
            </a:endParaRPr>
          </a:p>
        </p:txBody>
      </p:sp>
      <p:sp>
        <p:nvSpPr>
          <p:cNvPr id="175107" name="标题 234497"/>
          <p:cNvSpPr>
            <a:spLocks noGrp="1" noRot="1"/>
          </p:cNvSpPr>
          <p:nvPr>
            <p:ph type="title"/>
          </p:nvPr>
        </p:nvSpPr>
        <p:spPr>
          <a:xfrm>
            <a:off x="825500" y="404813"/>
            <a:ext cx="7418388" cy="609600"/>
          </a:xfrm>
        </p:spPr>
        <p:txBody>
          <a:bodyPr vert="horz" wrap="square" lIns="91440" tIns="45720" rIns="91440" bIns="45720" anchor="ctr" anchorCtr="0"/>
          <a:p>
            <a:pPr eaLnBrk="1" hangingPunct="1"/>
            <a:r>
              <a:rPr lang="en-US" altLang="zh-CN" sz="3600" b="1" dirty="0">
                <a:latin typeface="Times New Roman" panose="02020603050405020304" pitchFamily="18" charset="0"/>
                <a:ea typeface="黑体" panose="02010609060101010101" pitchFamily="49" charset="-122"/>
              </a:rPr>
              <a:t>10.4 </a:t>
            </a:r>
            <a:r>
              <a:rPr lang="zh-CN" altLang="en-US" sz="3600" b="1" dirty="0">
                <a:latin typeface="Times New Roman" panose="02020603050405020304" pitchFamily="18" charset="0"/>
                <a:ea typeface="黑体" panose="02010609060101010101" pitchFamily="49" charset="-122"/>
              </a:rPr>
              <a:t>分子间的作用力</a:t>
            </a:r>
            <a:endParaRPr lang="zh-CN" altLang="en-US" sz="3600" b="1" dirty="0">
              <a:latin typeface="Times New Roman" panose="02020603050405020304" pitchFamily="18" charset="0"/>
              <a:ea typeface="黑体" panose="02010609060101010101" pitchFamily="49" charset="-122"/>
            </a:endParaRPr>
          </a:p>
        </p:txBody>
      </p:sp>
      <p:sp>
        <p:nvSpPr>
          <p:cNvPr id="175108" name="矩形 234499"/>
          <p:cNvSpPr/>
          <p:nvPr/>
        </p:nvSpPr>
        <p:spPr>
          <a:xfrm>
            <a:off x="755650" y="1196975"/>
            <a:ext cx="49672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ahoma" panose="020B0604030504040204" pitchFamily="34" charset="0"/>
                <a:ea typeface="黑体" panose="02010609060101010101" pitchFamily="49" charset="-122"/>
              </a:rPr>
              <a:t>一、分子的极性</a:t>
            </a:r>
            <a:endParaRPr lang="zh-CN" altLang="en-US" b="1" dirty="0">
              <a:latin typeface="Tahoma" panose="020B0604030504040204" pitchFamily="34" charset="0"/>
              <a:ea typeface="黑体" panose="02010609060101010101" pitchFamily="49" charset="-122"/>
            </a:endParaRPr>
          </a:p>
        </p:txBody>
      </p:sp>
      <p:sp>
        <p:nvSpPr>
          <p:cNvPr id="175109" name="直接连接符 234500"/>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175110" name="矩形 234501"/>
          <p:cNvSpPr>
            <a:spLocks noRot="1"/>
          </p:cNvSpPr>
          <p:nvPr/>
        </p:nvSpPr>
        <p:spPr>
          <a:xfrm>
            <a:off x="684213" y="1773238"/>
            <a:ext cx="7556500" cy="6477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rgbClr val="000000"/>
                </a:solidFill>
                <a:latin typeface="Times New Roman" panose="02020603050405020304" pitchFamily="18" charset="0"/>
                <a:ea typeface="黑体" panose="02010609060101010101" pitchFamily="49" charset="-122"/>
              </a:rPr>
              <a:t>2.</a:t>
            </a:r>
            <a:r>
              <a:rPr lang="zh-CN" altLang="en-US" sz="2800" b="1" dirty="0">
                <a:solidFill>
                  <a:srgbClr val="000000"/>
                </a:solidFill>
                <a:latin typeface="Times New Roman" panose="02020603050405020304" pitchFamily="18" charset="0"/>
                <a:ea typeface="黑体" panose="02010609060101010101" pitchFamily="49" charset="-122"/>
              </a:rPr>
              <a:t>分子的极性</a:t>
            </a:r>
            <a:endParaRPr lang="zh-CN" altLang="en-US" sz="2800" b="1" dirty="0">
              <a:solidFill>
                <a:srgbClr val="000000"/>
              </a:solidFill>
              <a:latin typeface="Times New Roman" panose="02020603050405020304" pitchFamily="18" charset="0"/>
              <a:ea typeface="黑体" panose="02010609060101010101" pitchFamily="49" charset="-122"/>
            </a:endParaRPr>
          </a:p>
        </p:txBody>
      </p:sp>
      <p:sp>
        <p:nvSpPr>
          <p:cNvPr id="209924" name="Rectangle 4"/>
          <p:cNvSpPr/>
          <p:nvPr/>
        </p:nvSpPr>
        <p:spPr>
          <a:xfrm>
            <a:off x="539750" y="2493963"/>
            <a:ext cx="7524750" cy="29162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a:lnSpc>
                <a:spcPct val="135000"/>
              </a:lnSpc>
              <a:spcBef>
                <a:spcPct val="0"/>
              </a:spcBef>
              <a:buClrTx/>
              <a:buSzTx/>
              <a:buFontTx/>
              <a:buNone/>
            </a:pPr>
            <a:r>
              <a:rPr lang="zh-CN" altLang="en-US" sz="2400" dirty="0">
                <a:solidFill>
                  <a:srgbClr val="001D2E"/>
                </a:solidFill>
                <a:latin typeface="黑体" panose="02010609060101010101" pitchFamily="49" charset="-122"/>
                <a:ea typeface="黑体" panose="02010609060101010101" pitchFamily="49" charset="-122"/>
              </a:rPr>
              <a:t>偶极矩：</a:t>
            </a:r>
            <a:r>
              <a:rPr lang="zh-CN" altLang="en-US" sz="2400" dirty="0">
                <a:solidFill>
                  <a:srgbClr val="001D2E"/>
                </a:solidFill>
                <a:latin typeface="楷体_GB2312" charset="0"/>
              </a:rPr>
              <a:t>衡量分子极性大小的量度 </a:t>
            </a:r>
            <a:endParaRPr lang="zh-CN" altLang="en-US" sz="2400" dirty="0">
              <a:solidFill>
                <a:srgbClr val="001D2E"/>
              </a:solidFill>
              <a:latin typeface="楷体_GB2312" charset="0"/>
            </a:endParaRPr>
          </a:p>
          <a:p>
            <a:pPr marL="0" lvl="0" indent="0" algn="just">
              <a:lnSpc>
                <a:spcPct val="135000"/>
              </a:lnSpc>
              <a:spcBef>
                <a:spcPct val="0"/>
              </a:spcBef>
              <a:buClrTx/>
              <a:buSzTx/>
              <a:buFontTx/>
              <a:buNone/>
            </a:pPr>
            <a:r>
              <a:rPr lang="en-US" altLang="zh-CN" sz="2400" dirty="0">
                <a:solidFill>
                  <a:srgbClr val="001D2E"/>
                </a:solidFill>
                <a:latin typeface="楷体_GB2312" charset="0"/>
              </a:rPr>
              <a:t>μ=q×d</a:t>
            </a:r>
            <a:endParaRPr lang="en-US" altLang="zh-CN" sz="2400" dirty="0">
              <a:solidFill>
                <a:srgbClr val="001D2E"/>
              </a:solidFill>
              <a:latin typeface="楷体_GB2312" charset="0"/>
            </a:endParaRPr>
          </a:p>
          <a:p>
            <a:pPr marL="0" lvl="0" indent="0" algn="just">
              <a:lnSpc>
                <a:spcPct val="135000"/>
              </a:lnSpc>
              <a:spcBef>
                <a:spcPct val="0"/>
              </a:spcBef>
              <a:buClrTx/>
              <a:buSzTx/>
              <a:buFontTx/>
              <a:buNone/>
            </a:pPr>
            <a:r>
              <a:rPr lang="en-US" altLang="zh-CN" sz="2400" dirty="0">
                <a:solidFill>
                  <a:srgbClr val="001D2E"/>
                </a:solidFill>
                <a:latin typeface="楷体_GB2312" charset="0"/>
              </a:rPr>
              <a:t>d-- </a:t>
            </a:r>
            <a:r>
              <a:rPr lang="zh-CN" altLang="en-US" sz="2400" dirty="0">
                <a:solidFill>
                  <a:srgbClr val="001D2E"/>
                </a:solidFill>
                <a:latin typeface="楷体_GB2312" charset="0"/>
              </a:rPr>
              <a:t>正、负电荷重心的距离；</a:t>
            </a:r>
            <a:endParaRPr lang="zh-CN" altLang="en-US" sz="2400" dirty="0">
              <a:solidFill>
                <a:srgbClr val="001D2E"/>
              </a:solidFill>
              <a:latin typeface="楷体_GB2312" charset="0"/>
            </a:endParaRPr>
          </a:p>
          <a:p>
            <a:pPr marL="0" lvl="0" indent="0" algn="just">
              <a:lnSpc>
                <a:spcPct val="135000"/>
              </a:lnSpc>
              <a:spcBef>
                <a:spcPct val="0"/>
              </a:spcBef>
              <a:buClrTx/>
              <a:buSzTx/>
              <a:buFontTx/>
              <a:buNone/>
            </a:pPr>
            <a:r>
              <a:rPr lang="en-US" altLang="zh-CN" sz="2400" dirty="0">
                <a:solidFill>
                  <a:srgbClr val="001D2E"/>
                </a:solidFill>
                <a:latin typeface="楷体_GB2312" charset="0"/>
              </a:rPr>
              <a:t>q-- </a:t>
            </a:r>
            <a:r>
              <a:rPr lang="zh-CN" altLang="en-US" sz="2400" dirty="0">
                <a:solidFill>
                  <a:srgbClr val="001D2E"/>
                </a:solidFill>
                <a:latin typeface="楷体_GB2312" charset="0"/>
              </a:rPr>
              <a:t>偶极上一端的电荷。</a:t>
            </a:r>
            <a:endParaRPr lang="zh-CN" altLang="en-US" sz="2400" dirty="0">
              <a:solidFill>
                <a:srgbClr val="001D2E"/>
              </a:solidFill>
              <a:latin typeface="楷体_GB2312" charset="0"/>
            </a:endParaRPr>
          </a:p>
          <a:p>
            <a:pPr marL="0" lvl="0" indent="0" algn="just">
              <a:lnSpc>
                <a:spcPct val="135000"/>
              </a:lnSpc>
              <a:spcBef>
                <a:spcPct val="0"/>
              </a:spcBef>
              <a:buClrTx/>
              <a:buSzTx/>
              <a:buFontTx/>
              <a:buNone/>
            </a:pPr>
            <a:r>
              <a:rPr lang="zh-CN" altLang="en-US" sz="2400" dirty="0">
                <a:solidFill>
                  <a:srgbClr val="001D2E"/>
                </a:solidFill>
                <a:latin typeface="楷体_GB2312" charset="0"/>
              </a:rPr>
              <a:t>   </a:t>
            </a:r>
            <a:r>
              <a:rPr lang="en-US" altLang="zh-CN" sz="2400" dirty="0">
                <a:solidFill>
                  <a:srgbClr val="001D2E"/>
                </a:solidFill>
                <a:latin typeface="楷体_GB2312" charset="0"/>
              </a:rPr>
              <a:t>μ=0</a:t>
            </a:r>
            <a:r>
              <a:rPr lang="zh-CN" altLang="en-US" sz="2400" dirty="0">
                <a:solidFill>
                  <a:srgbClr val="001D2E"/>
                </a:solidFill>
                <a:latin typeface="楷体_GB2312" charset="0"/>
              </a:rPr>
              <a:t>为非极性分子</a:t>
            </a:r>
            <a:endParaRPr lang="zh-CN" altLang="en-US" sz="2400" dirty="0">
              <a:solidFill>
                <a:srgbClr val="001D2E"/>
              </a:solidFill>
              <a:latin typeface="楷体_GB2312" charset="0"/>
            </a:endParaRPr>
          </a:p>
        </p:txBody>
      </p:sp>
      <p:grpSp>
        <p:nvGrpSpPr>
          <p:cNvPr id="3" name="Group 5"/>
          <p:cNvGrpSpPr/>
          <p:nvPr/>
        </p:nvGrpSpPr>
        <p:grpSpPr>
          <a:xfrm>
            <a:off x="5724525" y="3359150"/>
            <a:ext cx="2519363" cy="1412875"/>
            <a:chOff x="3969" y="2223"/>
            <a:chExt cx="1587" cy="890"/>
          </a:xfrm>
        </p:grpSpPr>
        <p:sp>
          <p:nvSpPr>
            <p:cNvPr id="175116" name="Rectangle 6"/>
            <p:cNvSpPr/>
            <p:nvPr/>
          </p:nvSpPr>
          <p:spPr>
            <a:xfrm>
              <a:off x="3969" y="2251"/>
              <a:ext cx="1587" cy="862"/>
            </a:xfrm>
            <a:prstGeom prst="rect">
              <a:avLst/>
            </a:prstGeom>
            <a:gradFill rotWithShape="0">
              <a:gsLst>
                <a:gs pos="0">
                  <a:srgbClr val="D4FCC0"/>
                </a:gs>
                <a:gs pos="100000">
                  <a:srgbClr val="B4D5A3"/>
                </a:gs>
              </a:gsLst>
              <a:path path="shape">
                <a:fillToRect l="50000" t="50000" r="50000" b="50000"/>
              </a:path>
              <a:tileRect/>
            </a:grad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eaLnBrk="1" hangingPunct="1">
                <a:lnSpc>
                  <a:spcPct val="120000"/>
                </a:lnSpc>
                <a:spcBef>
                  <a:spcPct val="0"/>
                </a:spcBef>
                <a:buClrTx/>
                <a:buSzTx/>
                <a:buFontTx/>
                <a:buNone/>
              </a:pPr>
              <a:r>
                <a:rPr lang="en-US" altLang="zh-CN" sz="2400" dirty="0">
                  <a:solidFill>
                    <a:srgbClr val="001D2E"/>
                  </a:solidFill>
                  <a:latin typeface="Times New Roman" panose="02020603050405020304" pitchFamily="18" charset="0"/>
                </a:rPr>
                <a:t>                        </a:t>
              </a:r>
              <a:endParaRPr lang="en-US" altLang="zh-CN" sz="2400" dirty="0">
                <a:solidFill>
                  <a:srgbClr val="001D2E"/>
                </a:solidFill>
                <a:latin typeface="Times New Roman" panose="02020603050405020304" pitchFamily="18" charset="0"/>
                <a:ea typeface="隶书" panose="02010509060101010101" pitchFamily="49" charset="-122"/>
              </a:endParaRPr>
            </a:p>
          </p:txBody>
        </p:sp>
        <p:sp>
          <p:nvSpPr>
            <p:cNvPr id="175117" name="Oval 7"/>
            <p:cNvSpPr/>
            <p:nvPr/>
          </p:nvSpPr>
          <p:spPr>
            <a:xfrm>
              <a:off x="4313" y="2452"/>
              <a:ext cx="814" cy="329"/>
            </a:xfrm>
            <a:prstGeom prst="ellipse">
              <a:avLst/>
            </a:prstGeom>
            <a:noFill/>
            <a:ln w="9525" cap="flat" cmpd="sng">
              <a:solidFill>
                <a:srgbClr val="FF3399"/>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lnSpc>
                  <a:spcPct val="120000"/>
                </a:lnSpc>
                <a:spcBef>
                  <a:spcPct val="0"/>
                </a:spcBef>
                <a:buClrTx/>
                <a:buSzTx/>
                <a:buFontTx/>
                <a:buNone/>
              </a:pPr>
              <a:endParaRPr lang="zh-CN" altLang="zh-CN" sz="2400" dirty="0">
                <a:solidFill>
                  <a:srgbClr val="001D2E"/>
                </a:solidFill>
                <a:latin typeface="Times New Roman" panose="02020603050405020304" pitchFamily="18" charset="0"/>
              </a:endParaRPr>
            </a:p>
          </p:txBody>
        </p:sp>
        <p:sp>
          <p:nvSpPr>
            <p:cNvPr id="175118" name="Rectangle 8"/>
            <p:cNvSpPr/>
            <p:nvPr/>
          </p:nvSpPr>
          <p:spPr>
            <a:xfrm>
              <a:off x="4841" y="2232"/>
              <a:ext cx="212" cy="61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lnSpc>
                  <a:spcPct val="120000"/>
                </a:lnSpc>
                <a:spcBef>
                  <a:spcPct val="0"/>
                </a:spcBef>
                <a:buClrTx/>
                <a:buSzTx/>
                <a:buFontTx/>
                <a:buNone/>
              </a:pPr>
              <a:r>
                <a:rPr lang="en-US" altLang="zh-CN" sz="4800" dirty="0">
                  <a:solidFill>
                    <a:srgbClr val="001D2E"/>
                  </a:solidFill>
                  <a:latin typeface="Times New Roman" panose="02020603050405020304" pitchFamily="18" charset="0"/>
                </a:rPr>
                <a:t>·</a:t>
              </a:r>
              <a:endParaRPr lang="en-US" altLang="zh-CN" sz="4800" dirty="0">
                <a:solidFill>
                  <a:srgbClr val="001D2E"/>
                </a:solidFill>
                <a:latin typeface="Times New Roman" panose="02020603050405020304" pitchFamily="18" charset="0"/>
              </a:endParaRPr>
            </a:p>
          </p:txBody>
        </p:sp>
        <p:sp>
          <p:nvSpPr>
            <p:cNvPr id="175119" name="Rectangle 9"/>
            <p:cNvSpPr/>
            <p:nvPr/>
          </p:nvSpPr>
          <p:spPr>
            <a:xfrm>
              <a:off x="4397" y="2223"/>
              <a:ext cx="212" cy="61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lnSpc>
                  <a:spcPct val="120000"/>
                </a:lnSpc>
                <a:spcBef>
                  <a:spcPct val="0"/>
                </a:spcBef>
                <a:buClrTx/>
                <a:buSzTx/>
                <a:buFontTx/>
                <a:buNone/>
              </a:pPr>
              <a:r>
                <a:rPr lang="en-US" altLang="zh-CN" sz="4800" dirty="0">
                  <a:solidFill>
                    <a:srgbClr val="001D2E"/>
                  </a:solidFill>
                  <a:latin typeface="Times New Roman" panose="02020603050405020304" pitchFamily="18" charset="0"/>
                </a:rPr>
                <a:t>·</a:t>
              </a:r>
              <a:endParaRPr lang="en-US" altLang="zh-CN" sz="4800" dirty="0">
                <a:solidFill>
                  <a:srgbClr val="001D2E"/>
                </a:solidFill>
                <a:latin typeface="Times New Roman" panose="02020603050405020304" pitchFamily="18" charset="0"/>
              </a:endParaRPr>
            </a:p>
          </p:txBody>
        </p:sp>
        <p:sp>
          <p:nvSpPr>
            <p:cNvPr id="175120" name="Rectangle 10"/>
            <p:cNvSpPr/>
            <p:nvPr/>
          </p:nvSpPr>
          <p:spPr>
            <a:xfrm>
              <a:off x="4306" y="2398"/>
              <a:ext cx="225" cy="33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lnSpc>
                  <a:spcPct val="120000"/>
                </a:lnSpc>
                <a:spcBef>
                  <a:spcPct val="0"/>
                </a:spcBef>
                <a:buClrTx/>
                <a:buSzTx/>
                <a:buFontTx/>
                <a:buNone/>
              </a:pPr>
              <a:r>
                <a:rPr lang="en-US" altLang="zh-CN" sz="2400" dirty="0">
                  <a:solidFill>
                    <a:srgbClr val="001D2E"/>
                  </a:solidFill>
                  <a:latin typeface="Times New Roman" panose="02020603050405020304" pitchFamily="18" charset="0"/>
                </a:rPr>
                <a:t>+</a:t>
              </a:r>
              <a:endParaRPr lang="en-US" altLang="zh-CN" sz="2400" dirty="0">
                <a:solidFill>
                  <a:srgbClr val="001D2E"/>
                </a:solidFill>
                <a:latin typeface="Times New Roman" panose="02020603050405020304" pitchFamily="18" charset="0"/>
              </a:endParaRPr>
            </a:p>
          </p:txBody>
        </p:sp>
        <p:sp>
          <p:nvSpPr>
            <p:cNvPr id="175121" name="Rectangle 11"/>
            <p:cNvSpPr/>
            <p:nvPr/>
          </p:nvSpPr>
          <p:spPr>
            <a:xfrm>
              <a:off x="4929" y="2471"/>
              <a:ext cx="245" cy="24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lnSpc>
                  <a:spcPct val="120000"/>
                </a:lnSpc>
                <a:spcBef>
                  <a:spcPct val="0"/>
                </a:spcBef>
                <a:buClrTx/>
                <a:buSzTx/>
                <a:buFontTx/>
                <a:buNone/>
              </a:pPr>
              <a:r>
                <a:rPr lang="zh-CN" altLang="en-US" sz="1600" dirty="0">
                  <a:solidFill>
                    <a:srgbClr val="001D2E"/>
                  </a:solidFill>
                  <a:latin typeface="Times New Roman" panose="02020603050405020304" pitchFamily="18" charset="0"/>
                </a:rPr>
                <a:t>－</a:t>
              </a:r>
              <a:endParaRPr lang="zh-CN" altLang="en-US" sz="1600" dirty="0">
                <a:solidFill>
                  <a:srgbClr val="001D2E"/>
                </a:solidFill>
                <a:latin typeface="Times New Roman" panose="02020603050405020304" pitchFamily="18" charset="0"/>
              </a:endParaRPr>
            </a:p>
          </p:txBody>
        </p:sp>
        <p:sp>
          <p:nvSpPr>
            <p:cNvPr id="175122" name="Line 12"/>
            <p:cNvSpPr/>
            <p:nvPr/>
          </p:nvSpPr>
          <p:spPr>
            <a:xfrm>
              <a:off x="4493" y="2617"/>
              <a:ext cx="0" cy="438"/>
            </a:xfrm>
            <a:prstGeom prst="line">
              <a:avLst/>
            </a:prstGeom>
            <a:ln w="9525" cap="flat" cmpd="sng">
              <a:solidFill>
                <a:srgbClr val="006600"/>
              </a:solidFill>
              <a:prstDash val="sysDot"/>
              <a:headEnd type="none" w="med" len="med"/>
              <a:tailEnd type="none" w="med" len="med"/>
            </a:ln>
          </p:spPr>
        </p:sp>
        <p:sp>
          <p:nvSpPr>
            <p:cNvPr id="175123" name="Line 13"/>
            <p:cNvSpPr/>
            <p:nvPr/>
          </p:nvSpPr>
          <p:spPr>
            <a:xfrm>
              <a:off x="4934" y="2647"/>
              <a:ext cx="0" cy="438"/>
            </a:xfrm>
            <a:prstGeom prst="line">
              <a:avLst/>
            </a:prstGeom>
            <a:ln w="9525" cap="flat" cmpd="sng">
              <a:solidFill>
                <a:srgbClr val="006600"/>
              </a:solidFill>
              <a:prstDash val="sysDot"/>
              <a:headEnd type="none" w="med" len="med"/>
              <a:tailEnd type="none" w="med" len="med"/>
            </a:ln>
          </p:spPr>
        </p:sp>
        <p:sp>
          <p:nvSpPr>
            <p:cNvPr id="175124" name="Line 14"/>
            <p:cNvSpPr/>
            <p:nvPr/>
          </p:nvSpPr>
          <p:spPr>
            <a:xfrm>
              <a:off x="4810" y="2891"/>
              <a:ext cx="136" cy="0"/>
            </a:xfrm>
            <a:prstGeom prst="line">
              <a:avLst/>
            </a:prstGeom>
            <a:ln w="9525" cap="flat" cmpd="sng">
              <a:solidFill>
                <a:srgbClr val="0000FF"/>
              </a:solidFill>
              <a:prstDash val="solid"/>
              <a:headEnd type="none" w="med" len="med"/>
              <a:tailEnd type="triangle" w="med" len="med"/>
            </a:ln>
          </p:spPr>
        </p:sp>
        <p:sp>
          <p:nvSpPr>
            <p:cNvPr id="175125" name="Line 15"/>
            <p:cNvSpPr/>
            <p:nvPr/>
          </p:nvSpPr>
          <p:spPr>
            <a:xfrm flipH="1">
              <a:off x="4493" y="2891"/>
              <a:ext cx="181" cy="0"/>
            </a:xfrm>
            <a:prstGeom prst="line">
              <a:avLst/>
            </a:prstGeom>
            <a:ln w="9525" cap="flat" cmpd="sng">
              <a:solidFill>
                <a:srgbClr val="0000FF"/>
              </a:solidFill>
              <a:prstDash val="solid"/>
              <a:headEnd type="none" w="med" len="med"/>
              <a:tailEnd type="triangle" w="med" len="med"/>
            </a:ln>
          </p:spPr>
        </p:sp>
        <p:sp>
          <p:nvSpPr>
            <p:cNvPr id="175126" name="Rectangle 16"/>
            <p:cNvSpPr/>
            <p:nvPr/>
          </p:nvSpPr>
          <p:spPr>
            <a:xfrm>
              <a:off x="4651" y="2727"/>
              <a:ext cx="204" cy="311"/>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lnSpc>
                  <a:spcPct val="120000"/>
                </a:lnSpc>
                <a:spcBef>
                  <a:spcPct val="0"/>
                </a:spcBef>
                <a:buClrTx/>
                <a:buSzTx/>
                <a:buFontTx/>
                <a:buNone/>
              </a:pPr>
              <a:r>
                <a:rPr lang="en-US" altLang="zh-CN" sz="2200" i="1" dirty="0">
                  <a:solidFill>
                    <a:srgbClr val="001D2E"/>
                  </a:solidFill>
                  <a:latin typeface="Times New Roman" panose="02020603050405020304" pitchFamily="18" charset="0"/>
                  <a:ea typeface="隶书" panose="02010509060101010101" pitchFamily="49" charset="-122"/>
                </a:rPr>
                <a:t>d</a:t>
              </a:r>
              <a:endParaRPr lang="en-US" altLang="zh-CN" sz="2200" i="1" dirty="0">
                <a:solidFill>
                  <a:srgbClr val="001D2E"/>
                </a:solidFill>
                <a:latin typeface="Times New Roman" panose="02020603050405020304" pitchFamily="18" charset="0"/>
                <a:ea typeface="隶书" panose="02010509060101010101" pitchFamily="49" charset="-122"/>
              </a:endParaRPr>
            </a:p>
          </p:txBody>
        </p:sp>
        <p:sp>
          <p:nvSpPr>
            <p:cNvPr id="175127" name="Rectangle 17"/>
            <p:cNvSpPr/>
            <p:nvPr/>
          </p:nvSpPr>
          <p:spPr>
            <a:xfrm>
              <a:off x="4018" y="2451"/>
              <a:ext cx="328" cy="33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lnSpc>
                  <a:spcPct val="120000"/>
                </a:lnSpc>
                <a:spcBef>
                  <a:spcPct val="0"/>
                </a:spcBef>
                <a:buClrTx/>
                <a:buSzTx/>
                <a:buFontTx/>
                <a:buNone/>
              </a:pPr>
              <a:r>
                <a:rPr lang="en-US" altLang="zh-CN" sz="2400" dirty="0">
                  <a:solidFill>
                    <a:srgbClr val="001D2E"/>
                  </a:solidFill>
                  <a:latin typeface="Times New Roman" panose="02020603050405020304" pitchFamily="18" charset="0"/>
                </a:rPr>
                <a:t>q </a:t>
              </a:r>
              <a:r>
                <a:rPr lang="en-US" altLang="zh-CN" sz="2000" baseline="30000" dirty="0">
                  <a:solidFill>
                    <a:srgbClr val="001D2E"/>
                  </a:solidFill>
                  <a:latin typeface="Times New Roman" panose="02020603050405020304" pitchFamily="18" charset="0"/>
                  <a:ea typeface="隶书" panose="02010509060101010101" pitchFamily="49" charset="-122"/>
                </a:rPr>
                <a:t>+</a:t>
              </a:r>
              <a:endParaRPr lang="en-US" altLang="zh-CN" sz="2000" baseline="30000" dirty="0">
                <a:solidFill>
                  <a:srgbClr val="001D2E"/>
                </a:solidFill>
                <a:latin typeface="Times New Roman" panose="02020603050405020304" pitchFamily="18" charset="0"/>
                <a:ea typeface="隶书" panose="02010509060101010101" pitchFamily="49" charset="-122"/>
              </a:endParaRPr>
            </a:p>
          </p:txBody>
        </p:sp>
        <p:sp>
          <p:nvSpPr>
            <p:cNvPr id="175128" name="Rectangle 18"/>
            <p:cNvSpPr/>
            <p:nvPr/>
          </p:nvSpPr>
          <p:spPr>
            <a:xfrm>
              <a:off x="5081" y="2451"/>
              <a:ext cx="475" cy="334"/>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lnSpc>
                  <a:spcPct val="120000"/>
                </a:lnSpc>
                <a:spcBef>
                  <a:spcPct val="0"/>
                </a:spcBef>
                <a:buClrTx/>
                <a:buSzTx/>
                <a:buFontTx/>
                <a:buNone/>
              </a:pPr>
              <a:r>
                <a:rPr lang="en-US" altLang="zh-CN" sz="2400" dirty="0">
                  <a:solidFill>
                    <a:srgbClr val="001D2E"/>
                  </a:solidFill>
                  <a:latin typeface="Times New Roman" panose="02020603050405020304" pitchFamily="18" charset="0"/>
                </a:rPr>
                <a:t>q</a:t>
              </a:r>
              <a:r>
                <a:rPr lang="zh-CN" altLang="en-US" sz="2000" baseline="30000" dirty="0">
                  <a:solidFill>
                    <a:srgbClr val="001D2E"/>
                  </a:solidFill>
                  <a:latin typeface="Times New Roman" panose="02020603050405020304" pitchFamily="18" charset="0"/>
                  <a:ea typeface="隶书" panose="02010509060101010101" pitchFamily="49" charset="-122"/>
                </a:rPr>
                <a:t>－</a:t>
              </a:r>
              <a:endParaRPr lang="zh-CN" altLang="en-US" sz="2000" baseline="30000" dirty="0">
                <a:solidFill>
                  <a:srgbClr val="001D2E"/>
                </a:solidFill>
                <a:latin typeface="Times New Roman" panose="02020603050405020304" pitchFamily="18" charset="0"/>
                <a:ea typeface="隶书" panose="02010509060101010101" pitchFamily="49" charset="-122"/>
              </a:endParaRPr>
            </a:p>
          </p:txBody>
        </p:sp>
      </p:grpSp>
      <p:sp>
        <p:nvSpPr>
          <p:cNvPr id="80901" name="Line 21"/>
          <p:cNvSpPr/>
          <p:nvPr/>
        </p:nvSpPr>
        <p:spPr>
          <a:xfrm>
            <a:off x="608013" y="3187700"/>
            <a:ext cx="395288"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sp>
        <p:nvSpPr>
          <p:cNvPr id="175114" name="Rectangle 22"/>
          <p:cNvSpPr/>
          <p:nvPr/>
        </p:nvSpPr>
        <p:spPr>
          <a:xfrm>
            <a:off x="715963" y="5287963"/>
            <a:ext cx="4773612"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342900" lvl="0" indent="-342900">
              <a:spcBef>
                <a:spcPct val="0"/>
              </a:spcBef>
              <a:buClrTx/>
              <a:buSzTx/>
              <a:buFontTx/>
              <a:buNone/>
            </a:pPr>
            <a:r>
              <a:rPr lang="zh-CN" altLang="en-US" sz="2400" b="1" dirty="0">
                <a:latin typeface="Times New Roman" panose="02020603050405020304" pitchFamily="18" charset="0"/>
              </a:rPr>
              <a:t>电偶极矩愈大表示分子的极性愈强 </a:t>
            </a:r>
            <a:endParaRPr lang="zh-CN" altLang="en-US" sz="2400" b="1" dirty="0">
              <a:latin typeface="Times New Roman" panose="02020603050405020304" pitchFamily="18" charset="0"/>
            </a:endParaRPr>
          </a:p>
        </p:txBody>
      </p:sp>
      <p:sp>
        <p:nvSpPr>
          <p:cNvPr id="2" name="Line 21"/>
          <p:cNvSpPr/>
          <p:nvPr/>
        </p:nvSpPr>
        <p:spPr>
          <a:xfrm>
            <a:off x="1093788" y="4606925"/>
            <a:ext cx="395288"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9924">
                                            <p:txEl>
                                              <p:charRg st="0" end="17"/>
                                            </p:txEl>
                                          </p:spTgt>
                                        </p:tgtEl>
                                        <p:attrNameLst>
                                          <p:attrName>style.visibility</p:attrName>
                                        </p:attrNameLst>
                                      </p:cBhvr>
                                      <p:to>
                                        <p:strVal val="visible"/>
                                      </p:to>
                                    </p:set>
                                    <p:anim calcmode="lin" valueType="num">
                                      <p:cBhvr>
                                        <p:cTn id="7" dur="500" fill="hold"/>
                                        <p:tgtEl>
                                          <p:spTgt spid="209924">
                                            <p:txEl>
                                              <p:charRg st="0" end="17"/>
                                            </p:txEl>
                                          </p:spTgt>
                                        </p:tgtEl>
                                        <p:attrNameLst>
                                          <p:attrName>ppt_x</p:attrName>
                                        </p:attrNameLst>
                                      </p:cBhvr>
                                      <p:tavLst>
                                        <p:tav tm="0">
                                          <p:val>
                                            <p:strVal val="0-#ppt_w/2"/>
                                          </p:val>
                                        </p:tav>
                                        <p:tav tm="100000">
                                          <p:val>
                                            <p:strVal val="#ppt_x"/>
                                          </p:val>
                                        </p:tav>
                                      </p:tavLst>
                                    </p:anim>
                                    <p:anim calcmode="lin" valueType="num">
                                      <p:cBhvr>
                                        <p:cTn id="8" dur="500" fill="hold"/>
                                        <p:tgtEl>
                                          <p:spTgt spid="209924">
                                            <p:txEl>
                                              <p:charRg st="0" end="1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9924">
                                            <p:txEl>
                                              <p:charRg st="17" end="23"/>
                                            </p:txEl>
                                          </p:spTgt>
                                        </p:tgtEl>
                                        <p:attrNameLst>
                                          <p:attrName>style.visibility</p:attrName>
                                        </p:attrNameLst>
                                      </p:cBhvr>
                                      <p:to>
                                        <p:strVal val="visible"/>
                                      </p:to>
                                    </p:set>
                                    <p:anim calcmode="lin" valueType="num">
                                      <p:cBhvr>
                                        <p:cTn id="13" dur="500" fill="hold"/>
                                        <p:tgtEl>
                                          <p:spTgt spid="209924">
                                            <p:txEl>
                                              <p:charRg st="17" end="23"/>
                                            </p:txEl>
                                          </p:spTgt>
                                        </p:tgtEl>
                                        <p:attrNameLst>
                                          <p:attrName>ppt_x</p:attrName>
                                        </p:attrNameLst>
                                      </p:cBhvr>
                                      <p:tavLst>
                                        <p:tav tm="0">
                                          <p:val>
                                            <p:strVal val="0-#ppt_w/2"/>
                                          </p:val>
                                        </p:tav>
                                        <p:tav tm="100000">
                                          <p:val>
                                            <p:strVal val="#ppt_x"/>
                                          </p:val>
                                        </p:tav>
                                      </p:tavLst>
                                    </p:anim>
                                    <p:anim calcmode="lin" valueType="num">
                                      <p:cBhvr>
                                        <p:cTn id="14" dur="500" fill="hold"/>
                                        <p:tgtEl>
                                          <p:spTgt spid="209924">
                                            <p:txEl>
                                              <p:charRg st="17" end="2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9924">
                                            <p:txEl>
                                              <p:charRg st="23" end="39"/>
                                            </p:txEl>
                                          </p:spTgt>
                                        </p:tgtEl>
                                        <p:attrNameLst>
                                          <p:attrName>style.visibility</p:attrName>
                                        </p:attrNameLst>
                                      </p:cBhvr>
                                      <p:to>
                                        <p:strVal val="visible"/>
                                      </p:to>
                                    </p:set>
                                    <p:anim calcmode="lin" valueType="num">
                                      <p:cBhvr>
                                        <p:cTn id="19" dur="500" fill="hold"/>
                                        <p:tgtEl>
                                          <p:spTgt spid="209924">
                                            <p:txEl>
                                              <p:charRg st="23" end="39"/>
                                            </p:txEl>
                                          </p:spTgt>
                                        </p:tgtEl>
                                        <p:attrNameLst>
                                          <p:attrName>ppt_x</p:attrName>
                                        </p:attrNameLst>
                                      </p:cBhvr>
                                      <p:tavLst>
                                        <p:tav tm="0">
                                          <p:val>
                                            <p:strVal val="0-#ppt_w/2"/>
                                          </p:val>
                                        </p:tav>
                                        <p:tav tm="100000">
                                          <p:val>
                                            <p:strVal val="#ppt_x"/>
                                          </p:val>
                                        </p:tav>
                                      </p:tavLst>
                                    </p:anim>
                                    <p:anim calcmode="lin" valueType="num">
                                      <p:cBhvr>
                                        <p:cTn id="20" dur="500" fill="hold"/>
                                        <p:tgtEl>
                                          <p:spTgt spid="209924">
                                            <p:txEl>
                                              <p:charRg st="23" end="3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9924">
                                            <p:txEl>
                                              <p:charRg st="39" end="53"/>
                                            </p:txEl>
                                          </p:spTgt>
                                        </p:tgtEl>
                                        <p:attrNameLst>
                                          <p:attrName>style.visibility</p:attrName>
                                        </p:attrNameLst>
                                      </p:cBhvr>
                                      <p:to>
                                        <p:strVal val="visible"/>
                                      </p:to>
                                    </p:set>
                                    <p:anim calcmode="lin" valueType="num">
                                      <p:cBhvr>
                                        <p:cTn id="25" dur="500" fill="hold"/>
                                        <p:tgtEl>
                                          <p:spTgt spid="209924">
                                            <p:txEl>
                                              <p:charRg st="39" end="53"/>
                                            </p:txEl>
                                          </p:spTgt>
                                        </p:tgtEl>
                                        <p:attrNameLst>
                                          <p:attrName>ppt_x</p:attrName>
                                        </p:attrNameLst>
                                      </p:cBhvr>
                                      <p:tavLst>
                                        <p:tav tm="0">
                                          <p:val>
                                            <p:strVal val="0-#ppt_w/2"/>
                                          </p:val>
                                        </p:tav>
                                        <p:tav tm="100000">
                                          <p:val>
                                            <p:strVal val="#ppt_x"/>
                                          </p:val>
                                        </p:tav>
                                      </p:tavLst>
                                    </p:anim>
                                    <p:anim calcmode="lin" valueType="num">
                                      <p:cBhvr>
                                        <p:cTn id="26" dur="500" fill="hold"/>
                                        <p:tgtEl>
                                          <p:spTgt spid="209924">
                                            <p:txEl>
                                              <p:charRg st="39" end="5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1"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9924">
                                            <p:txEl>
                                              <p:charRg st="53" end="66"/>
                                            </p:txEl>
                                          </p:spTgt>
                                        </p:tgtEl>
                                        <p:attrNameLst>
                                          <p:attrName>style.visibility</p:attrName>
                                        </p:attrNameLst>
                                      </p:cBhvr>
                                      <p:to>
                                        <p:strVal val="visible"/>
                                      </p:to>
                                    </p:set>
                                    <p:anim calcmode="lin" valueType="num">
                                      <p:cBhvr>
                                        <p:cTn id="31" dur="500" fill="hold"/>
                                        <p:tgtEl>
                                          <p:spTgt spid="209924">
                                            <p:txEl>
                                              <p:charRg st="53" end="66"/>
                                            </p:txEl>
                                          </p:spTgt>
                                        </p:tgtEl>
                                        <p:attrNameLst>
                                          <p:attrName>ppt_x</p:attrName>
                                        </p:attrNameLst>
                                      </p:cBhvr>
                                      <p:tavLst>
                                        <p:tav tm="0">
                                          <p:val>
                                            <p:strVal val="0-#ppt_w/2"/>
                                          </p:val>
                                        </p:tav>
                                        <p:tav tm="100000">
                                          <p:val>
                                            <p:strVal val="#ppt_x"/>
                                          </p:val>
                                        </p:tav>
                                      </p:tavLst>
                                    </p:anim>
                                    <p:anim calcmode="lin" valueType="num">
                                      <p:cBhvr>
                                        <p:cTn id="32" dur="500" fill="hold"/>
                                        <p:tgtEl>
                                          <p:spTgt spid="209924">
                                            <p:txEl>
                                              <p:charRg st="53" end="6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1" name="whoosh.wav"/>
                                        </p:tgtEl>
                                      </p:cMediaNode>
                                    </p:audio>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Rectangle 2"/>
          <p:cNvSpPr>
            <a:spLocks noGrp="1"/>
          </p:cNvSpPr>
          <p:nvPr/>
        </p:nvSpPr>
        <p:spPr>
          <a:xfrm>
            <a:off x="457200" y="1931988"/>
            <a:ext cx="8229600" cy="1122362"/>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609600" lvl="0" indent="-609600">
              <a:spcBef>
                <a:spcPct val="0"/>
              </a:spcBef>
              <a:buClrTx/>
              <a:buSzTx/>
              <a:buFontTx/>
              <a:buNone/>
            </a:pPr>
            <a:r>
              <a:rPr lang="en-US" altLang="zh-CN" sz="2600" b="1" dirty="0">
                <a:solidFill>
                  <a:srgbClr val="000000"/>
                </a:solidFill>
                <a:latin typeface="黑体" panose="02010609060101010101" pitchFamily="49" charset="-122"/>
                <a:ea typeface="黑体" panose="02010609060101010101" pitchFamily="49" charset="-122"/>
              </a:rPr>
              <a:t>           </a:t>
            </a:r>
            <a:r>
              <a:rPr lang="zh-CN" altLang="en-US" sz="2600" b="1" dirty="0">
                <a:solidFill>
                  <a:srgbClr val="000000"/>
                </a:solidFill>
                <a:latin typeface="黑体" panose="02010609060101010101" pitchFamily="49" charset="-122"/>
                <a:ea typeface="黑体" panose="02010609060101010101" pitchFamily="49" charset="-122"/>
              </a:rPr>
              <a:t>分子的极性与键的极性</a:t>
            </a:r>
            <a:endParaRPr lang="zh-CN" altLang="en-US" sz="2600" b="1" dirty="0">
              <a:solidFill>
                <a:srgbClr val="000000"/>
              </a:solidFill>
              <a:latin typeface="黑体" panose="02010609060101010101" pitchFamily="49" charset="-122"/>
              <a:ea typeface="黑体" panose="02010609060101010101" pitchFamily="49" charset="-122"/>
            </a:endParaRPr>
          </a:p>
        </p:txBody>
      </p:sp>
      <p:graphicFrame>
        <p:nvGraphicFramePr>
          <p:cNvPr id="214043" name="Group 27"/>
          <p:cNvGraphicFramePr>
            <a:graphicFrameLocks noGrp="1"/>
          </p:cNvGraphicFramePr>
          <p:nvPr/>
        </p:nvGraphicFramePr>
        <p:xfrm>
          <a:off x="323850" y="2600325"/>
          <a:ext cx="8229600" cy="2894014"/>
        </p:xfrm>
        <a:graphic>
          <a:graphicData uri="http://schemas.openxmlformats.org/drawingml/2006/table">
            <a:tbl>
              <a:tblPr/>
              <a:tblGrid>
                <a:gridCol w="1187450"/>
                <a:gridCol w="3262313"/>
                <a:gridCol w="3779837"/>
              </a:tblGrid>
              <a:tr h="606492">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txBody>
                  <a:tcPr marT="45725" marB="45725"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分子的极性</a:t>
                      </a:r>
                      <a:endPar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txBody>
                  <a:tcPr marT="45725" marB="45725"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键的极性</a:t>
                      </a:r>
                      <a:endPar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txBody>
                  <a:tcPr marT="45725" marB="45725"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r>
              <a:tr h="762084">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分类</a:t>
                      </a:r>
                      <a:endPar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txBody>
                  <a:tcPr marT="45725" marB="45725"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1</a:t>
                      </a:r>
                      <a:r>
                        <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、极性分子</a:t>
                      </a:r>
                      <a:endPar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2</a:t>
                      </a:r>
                      <a:r>
                        <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、非极性分子 </a:t>
                      </a:r>
                      <a:endPar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txBody>
                  <a:tcPr marT="45725" marB="45725"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1</a:t>
                      </a:r>
                      <a:r>
                        <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、极性共价键</a:t>
                      </a:r>
                      <a:endPar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en-US" altLang="zh-CN"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2</a:t>
                      </a:r>
                      <a:r>
                        <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、非极性共价键</a:t>
                      </a:r>
                      <a:endPar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txBody>
                  <a:tcPr marT="45725" marB="45725"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r>
              <a:tr h="1098671">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联系</a:t>
                      </a:r>
                      <a:endPar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txBody>
                  <a:tcPr marT="45725" marB="45725"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双原子分子两者统一</a:t>
                      </a:r>
                      <a:endPar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多原子分子两者不一定统一（与电负性和分子空间构型有关 ）</a:t>
                      </a:r>
                      <a:endPar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txBody>
                  <a:tcPr marT="45725" marB="45725"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hMerge="1">
                  <a:tcPr/>
                </a:tc>
              </a:tr>
              <a:tr h="426767">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量度</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5" marB="45725"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电偶极矩</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marT="45725" marB="45725"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70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5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hlink"/>
                        </a:buClr>
                        <a:buSzPct val="8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9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hlink"/>
                        </a:buClr>
                        <a:buSzPct val="8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rPr>
                        <a:t>电负性差</a:t>
                      </a:r>
                      <a:endParaRPr kumimoji="0" lang="zh-CN" altLang="en-US" sz="2200" b="1" i="0" u="none" strike="noStrike" cap="none" normalizeH="0" baseline="0" smtClean="0">
                        <a:ln>
                          <a:noFill/>
                        </a:ln>
                        <a:solidFill>
                          <a:schemeClr val="tx1"/>
                        </a:solidFill>
                        <a:effectLst/>
                        <a:latin typeface="黑体" panose="02010609060101010101" pitchFamily="49" charset="-122"/>
                        <a:ea typeface="宋体" panose="02010600030101010101" pitchFamily="2" charset="-122"/>
                      </a:endParaRPr>
                    </a:p>
                  </a:txBody>
                  <a:tcPr marT="45725" marB="45725" anchor="ctr" horzOverflow="overflow">
                    <a:lnL w="12700" cap="flat" cmpd="sng" algn="ctr">
                      <a:solidFill>
                        <a:srgbClr val="0033CC"/>
                      </a:solidFill>
                      <a:prstDash val="solid"/>
                      <a:round/>
                      <a:headEnd type="none" w="med" len="med"/>
                      <a:tailEnd type="none" w="med" len="med"/>
                    </a:lnL>
                    <a:lnR w="12700" cap="flat" cmpd="sng" algn="ctr">
                      <a:solidFill>
                        <a:srgbClr val="0033CC"/>
                      </a:solidFill>
                      <a:prstDash val="solid"/>
                      <a:round/>
                      <a:headEnd type="none" w="med" len="med"/>
                      <a:tailEnd type="none" w="med" len="med"/>
                    </a:lnR>
                    <a:lnT w="12700" cap="flat" cmpd="sng" algn="ctr">
                      <a:solidFill>
                        <a:srgbClr val="0033CC"/>
                      </a:solidFill>
                      <a:prstDash val="solid"/>
                      <a:round/>
                      <a:headEnd type="none" w="med" len="med"/>
                      <a:tailEnd type="none" w="med" len="med"/>
                    </a:lnT>
                    <a:lnB w="12700" cap="flat" cmpd="sng" algn="ctr">
                      <a:solidFill>
                        <a:srgbClr val="0033CC"/>
                      </a:solidFill>
                      <a:prstDash val="solid"/>
                      <a:round/>
                      <a:headEnd type="none" w="med" len="med"/>
                      <a:tailEnd type="none" w="med" len="med"/>
                    </a:lnB>
                    <a:lnTlToBr>
                      <a:noFill/>
                    </a:lnTlToBr>
                    <a:lnBlToTr>
                      <a:noFill/>
                    </a:lnBlToTr>
                    <a:noFill/>
                  </a:tcPr>
                </a:tc>
              </a:tr>
            </a:tbl>
          </a:graphicData>
        </a:graphic>
      </p:graphicFrame>
      <p:sp>
        <p:nvSpPr>
          <p:cNvPr id="177177" name="标题 234497"/>
          <p:cNvSpPr>
            <a:spLocks noGrp="1" noRot="1"/>
          </p:cNvSpPr>
          <p:nvPr/>
        </p:nvSpPr>
        <p:spPr>
          <a:xfrm>
            <a:off x="825500" y="404813"/>
            <a:ext cx="7418388"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10.4 </a:t>
            </a:r>
            <a:r>
              <a:rPr lang="zh-CN" altLang="en-US" sz="3600" b="1" dirty="0">
                <a:solidFill>
                  <a:schemeClr val="tx2"/>
                </a:solidFill>
                <a:latin typeface="Times New Roman" panose="02020603050405020304" pitchFamily="18" charset="0"/>
                <a:ea typeface="黑体" panose="02010609060101010101" pitchFamily="49" charset="-122"/>
              </a:rPr>
              <a:t>分子间的作用力</a:t>
            </a:r>
            <a:endParaRPr lang="zh-CN" altLang="en-US" sz="3600" b="1" dirty="0">
              <a:solidFill>
                <a:schemeClr val="tx2"/>
              </a:solidFill>
              <a:latin typeface="Times New Roman" panose="02020603050405020304" pitchFamily="18" charset="0"/>
              <a:ea typeface="黑体" panose="02010609060101010101" pitchFamily="49" charset="-122"/>
            </a:endParaRPr>
          </a:p>
        </p:txBody>
      </p:sp>
      <p:sp>
        <p:nvSpPr>
          <p:cNvPr id="177178" name="矩形 234499"/>
          <p:cNvSpPr/>
          <p:nvPr/>
        </p:nvSpPr>
        <p:spPr>
          <a:xfrm>
            <a:off x="755650" y="1196975"/>
            <a:ext cx="49672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ahoma" panose="020B0604030504040204" pitchFamily="34" charset="0"/>
                <a:ea typeface="黑体" panose="02010609060101010101" pitchFamily="49" charset="-122"/>
              </a:rPr>
              <a:t>一、分子的极性</a:t>
            </a:r>
            <a:endParaRPr lang="zh-CN" altLang="en-US" b="1" dirty="0">
              <a:latin typeface="Tahoma" panose="020B0604030504040204" pitchFamily="34" charset="0"/>
              <a:ea typeface="黑体" panose="02010609060101010101" pitchFamily="49" charset="-122"/>
            </a:endParaRPr>
          </a:p>
        </p:txBody>
      </p:sp>
      <p:sp>
        <p:nvSpPr>
          <p:cNvPr id="177179" name="直接连接符 234500"/>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灯片编号占位符 1"/>
          <p:cNvSpPr txBox="1">
            <a:spLocks noGrp="1"/>
          </p:cNvSpPr>
          <p:nvPr>
            <p:ph type="sldNum" sz="quarter" idx="4"/>
          </p:nvPr>
        </p:nvSpPr>
        <p:spPr/>
        <p:txBody>
          <a:bodyPr/>
          <a:p>
            <a:pPr marL="0" indent="0" algn="r" eaLnBrk="1" hangingPunct="1">
              <a:spcBef>
                <a:spcPct val="0"/>
              </a:spcBef>
              <a:buClrTx/>
              <a:buSzTx/>
              <a:buFontTx/>
              <a:buNone/>
            </a:pPr>
            <a:fld id="{9A0DB2DC-4C9A-4742-B13C-FB6460FD3503}" type="slidenum">
              <a:rPr lang="en-US" altLang="en-US" sz="1400" kern="1200" dirty="0">
                <a:latin typeface="+mn-lt"/>
                <a:ea typeface="+mn-ea"/>
                <a:cs typeface="+mn-cs"/>
              </a:rPr>
            </a:fld>
            <a:endParaRPr lang="en-US" altLang="en-US" sz="1400" kern="1200" dirty="0">
              <a:latin typeface="+mn-lt"/>
              <a:ea typeface="+mn-ea"/>
              <a:cs typeface="+mn-cs"/>
            </a:endParaRPr>
          </a:p>
        </p:txBody>
      </p:sp>
      <p:sp>
        <p:nvSpPr>
          <p:cNvPr id="178179" name="标题 236545"/>
          <p:cNvSpPr>
            <a:spLocks noGrp="1" noRot="1"/>
          </p:cNvSpPr>
          <p:nvPr>
            <p:ph type="title"/>
          </p:nvPr>
        </p:nvSpPr>
        <p:spPr>
          <a:xfrm>
            <a:off x="825500" y="404813"/>
            <a:ext cx="7418388" cy="609600"/>
          </a:xfrm>
        </p:spPr>
        <p:txBody>
          <a:bodyPr vert="horz" wrap="square" lIns="91440" tIns="45720" rIns="91440" bIns="45720" anchor="ctr" anchorCtr="0"/>
          <a:p>
            <a:pPr eaLnBrk="1" hangingPunct="1"/>
            <a:r>
              <a:rPr lang="en-US" altLang="zh-CN" sz="3600" b="1" dirty="0">
                <a:latin typeface="Times New Roman" panose="02020603050405020304" pitchFamily="18" charset="0"/>
                <a:ea typeface="黑体" panose="02010609060101010101" pitchFamily="49" charset="-122"/>
              </a:rPr>
              <a:t>10.4 </a:t>
            </a:r>
            <a:r>
              <a:rPr lang="zh-CN" altLang="en-US" sz="3600" b="1" dirty="0">
                <a:latin typeface="Times New Roman" panose="02020603050405020304" pitchFamily="18" charset="0"/>
                <a:ea typeface="黑体" panose="02010609060101010101" pitchFamily="49" charset="-122"/>
              </a:rPr>
              <a:t>分子间的作用力</a:t>
            </a:r>
            <a:endParaRPr lang="zh-CN" altLang="en-US" sz="3600" b="1" dirty="0">
              <a:latin typeface="Times New Roman" panose="02020603050405020304" pitchFamily="18" charset="0"/>
              <a:ea typeface="黑体" panose="02010609060101010101" pitchFamily="49" charset="-122"/>
            </a:endParaRPr>
          </a:p>
        </p:txBody>
      </p:sp>
      <p:sp>
        <p:nvSpPr>
          <p:cNvPr id="178180" name="矩形 236547"/>
          <p:cNvSpPr/>
          <p:nvPr/>
        </p:nvSpPr>
        <p:spPr>
          <a:xfrm>
            <a:off x="755650" y="1196975"/>
            <a:ext cx="49672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ahoma" panose="020B0604030504040204" pitchFamily="34" charset="0"/>
                <a:ea typeface="黑体" panose="02010609060101010101" pitchFamily="49" charset="-122"/>
              </a:rPr>
              <a:t>一、分子的极性</a:t>
            </a:r>
            <a:endParaRPr lang="zh-CN" altLang="en-US" b="1" dirty="0">
              <a:latin typeface="Tahoma" panose="020B0604030504040204" pitchFamily="34" charset="0"/>
              <a:ea typeface="黑体" panose="02010609060101010101" pitchFamily="49" charset="-122"/>
            </a:endParaRPr>
          </a:p>
        </p:txBody>
      </p:sp>
      <p:sp>
        <p:nvSpPr>
          <p:cNvPr id="178181" name="直接连接符 236548"/>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178182" name="矩形 236549"/>
          <p:cNvSpPr>
            <a:spLocks noRot="1"/>
          </p:cNvSpPr>
          <p:nvPr/>
        </p:nvSpPr>
        <p:spPr>
          <a:xfrm>
            <a:off x="684213" y="1700213"/>
            <a:ext cx="7556500" cy="6477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800" b="1" dirty="0">
                <a:solidFill>
                  <a:srgbClr val="000000"/>
                </a:solidFill>
                <a:latin typeface="Times New Roman" panose="02020603050405020304" pitchFamily="18" charset="0"/>
                <a:ea typeface="黑体" panose="02010609060101010101" pitchFamily="49" charset="-122"/>
              </a:rPr>
              <a:t>3. </a:t>
            </a:r>
            <a:r>
              <a:rPr lang="zh-CN" altLang="en-US" sz="2800" b="1" dirty="0">
                <a:solidFill>
                  <a:srgbClr val="000000"/>
                </a:solidFill>
                <a:latin typeface="Times New Roman" panose="02020603050405020304" pitchFamily="18" charset="0"/>
                <a:ea typeface="黑体" panose="02010609060101010101" pitchFamily="49" charset="-122"/>
              </a:rPr>
              <a:t>分子的极化</a:t>
            </a:r>
            <a:endParaRPr lang="zh-CN" altLang="en-US" sz="2800" b="1" dirty="0">
              <a:solidFill>
                <a:srgbClr val="000000"/>
              </a:solidFill>
              <a:latin typeface="Times New Roman" panose="02020603050405020304" pitchFamily="18" charset="0"/>
              <a:ea typeface="黑体" panose="02010609060101010101" pitchFamily="49" charset="-122"/>
            </a:endParaRPr>
          </a:p>
        </p:txBody>
      </p:sp>
      <p:sp>
        <p:nvSpPr>
          <p:cNvPr id="178183" name="文本框 2"/>
          <p:cNvSpPr txBox="1"/>
          <p:nvPr/>
        </p:nvSpPr>
        <p:spPr>
          <a:xfrm>
            <a:off x="827088" y="2295525"/>
            <a:ext cx="7666037" cy="1087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a:lnSpc>
                <a:spcPct val="135000"/>
              </a:lnSpc>
              <a:spcBef>
                <a:spcPct val="0"/>
              </a:spcBef>
              <a:buClrTx/>
              <a:buSzTx/>
              <a:buFontTx/>
              <a:buNone/>
            </a:pPr>
            <a:r>
              <a:rPr lang="zh-CN" altLang="en-US" sz="2400" dirty="0">
                <a:solidFill>
                  <a:srgbClr val="000000"/>
                </a:solidFill>
                <a:latin typeface="黑体" panose="02010609060101010101" pitchFamily="49" charset="-122"/>
                <a:ea typeface="黑体" panose="02010609060101010101" pitchFamily="49" charset="-122"/>
              </a:rPr>
              <a:t>（</a:t>
            </a:r>
            <a:r>
              <a:rPr lang="en-US" altLang="zh-CN" sz="2400" dirty="0">
                <a:solidFill>
                  <a:srgbClr val="000000"/>
                </a:solidFill>
                <a:latin typeface="黑体" panose="02010609060101010101" pitchFamily="49" charset="-122"/>
                <a:ea typeface="黑体" panose="02010609060101010101" pitchFamily="49" charset="-122"/>
              </a:rPr>
              <a:t>1</a:t>
            </a:r>
            <a:r>
              <a:rPr lang="zh-CN" altLang="en-US" sz="2400" dirty="0">
                <a:solidFill>
                  <a:srgbClr val="000000"/>
                </a:solidFill>
                <a:latin typeface="黑体" panose="02010609060101010101" pitchFamily="49" charset="-122"/>
                <a:ea typeface="黑体" panose="02010609060101010101" pitchFamily="49" charset="-122"/>
              </a:rPr>
              <a:t>）永久偶极</a:t>
            </a:r>
            <a:r>
              <a:rPr lang="zh-CN" altLang="en-US" sz="2400" dirty="0">
                <a:solidFill>
                  <a:srgbClr val="000000"/>
                </a:solidFill>
                <a:latin typeface="楷体_GB2312" charset="0"/>
              </a:rPr>
              <a:t>  </a:t>
            </a:r>
            <a:endParaRPr lang="zh-CN" altLang="en-US" sz="2400" dirty="0">
              <a:solidFill>
                <a:srgbClr val="000000"/>
              </a:solidFill>
              <a:latin typeface="楷体_GB2312" charset="0"/>
            </a:endParaRPr>
          </a:p>
          <a:p>
            <a:pPr marL="0" lvl="0" indent="0" algn="just">
              <a:lnSpc>
                <a:spcPct val="135000"/>
              </a:lnSpc>
              <a:spcBef>
                <a:spcPct val="0"/>
              </a:spcBef>
              <a:buClrTx/>
              <a:buSzTx/>
              <a:buFontTx/>
              <a:buNone/>
            </a:pPr>
            <a:r>
              <a:rPr lang="zh-CN" altLang="en-US" sz="2400" dirty="0">
                <a:solidFill>
                  <a:srgbClr val="000000"/>
                </a:solidFill>
                <a:latin typeface="宋体" panose="02010600030101010101" pitchFamily="2" charset="-122"/>
              </a:rPr>
              <a:t>极性分子的正负电荷重心不重合所产生的固有偶极。</a:t>
            </a:r>
            <a:endParaRPr lang="zh-CN" altLang="en-US" sz="2400" dirty="0">
              <a:latin typeface="Times New Roman" panose="02020603050405020304" pitchFamily="18" charset="0"/>
            </a:endParaRPr>
          </a:p>
        </p:txBody>
      </p:sp>
      <p:sp>
        <p:nvSpPr>
          <p:cNvPr id="178184" name="文本框 3"/>
          <p:cNvSpPr txBox="1"/>
          <p:nvPr/>
        </p:nvSpPr>
        <p:spPr>
          <a:xfrm>
            <a:off x="892175" y="3579813"/>
            <a:ext cx="2540000" cy="3321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just">
              <a:lnSpc>
                <a:spcPct val="135000"/>
              </a:lnSpc>
              <a:spcBef>
                <a:spcPct val="0"/>
              </a:spcBef>
              <a:buClrTx/>
              <a:buSzTx/>
              <a:buFontTx/>
              <a:buNone/>
            </a:pPr>
            <a:r>
              <a:rPr lang="zh-CN" altLang="en-US" sz="2400" dirty="0">
                <a:solidFill>
                  <a:srgbClr val="000000"/>
                </a:solidFill>
                <a:latin typeface="黑体" panose="02010609060101010101" pitchFamily="49" charset="-122"/>
                <a:ea typeface="黑体" panose="02010609060101010101" pitchFamily="49" charset="-122"/>
                <a:sym typeface="宋体" panose="02010600030101010101" pitchFamily="2" charset="-122"/>
              </a:rPr>
              <a:t>（</a:t>
            </a:r>
            <a:r>
              <a:rPr lang="en-US" altLang="zh-CN" sz="2400" dirty="0">
                <a:solidFill>
                  <a:srgbClr val="000000"/>
                </a:solidFill>
                <a:latin typeface="黑体" panose="02010609060101010101" pitchFamily="49" charset="-122"/>
                <a:ea typeface="黑体" panose="02010609060101010101" pitchFamily="49" charset="-122"/>
                <a:sym typeface="宋体" panose="02010600030101010101" pitchFamily="2" charset="-122"/>
              </a:rPr>
              <a:t>2</a:t>
            </a:r>
            <a:r>
              <a:rPr lang="zh-CN" altLang="en-US" sz="2400" dirty="0">
                <a:solidFill>
                  <a:srgbClr val="000000"/>
                </a:solidFill>
                <a:latin typeface="黑体" panose="02010609060101010101" pitchFamily="49" charset="-122"/>
                <a:ea typeface="黑体" panose="02010609060101010101" pitchFamily="49" charset="-122"/>
                <a:sym typeface="宋体" panose="02010600030101010101" pitchFamily="2" charset="-122"/>
              </a:rPr>
              <a:t>）诱导偶极</a:t>
            </a:r>
            <a:r>
              <a:rPr lang="zh-CN" altLang="en-US" sz="2400" dirty="0">
                <a:solidFill>
                  <a:srgbClr val="000000"/>
                </a:solidFill>
                <a:latin typeface="楷体_GB2312" charset="0"/>
                <a:sym typeface="宋体" panose="02010600030101010101" pitchFamily="2" charset="-122"/>
              </a:rPr>
              <a:t>  </a:t>
            </a:r>
            <a:endParaRPr lang="zh-CN" altLang="en-US" sz="2400" dirty="0">
              <a:solidFill>
                <a:srgbClr val="000000"/>
              </a:solidFill>
              <a:latin typeface="楷体_GB2312" charset="0"/>
            </a:endParaRPr>
          </a:p>
          <a:p>
            <a:pPr marL="0" lvl="0" indent="0" algn="just">
              <a:lnSpc>
                <a:spcPct val="135000"/>
              </a:lnSpc>
              <a:spcBef>
                <a:spcPct val="0"/>
              </a:spcBef>
              <a:buClrTx/>
              <a:buSzTx/>
              <a:buFontTx/>
              <a:buNone/>
            </a:pPr>
            <a:r>
              <a:rPr lang="zh-CN" altLang="en-US" sz="2400" dirty="0">
                <a:solidFill>
                  <a:srgbClr val="000000"/>
                </a:solidFill>
                <a:latin typeface="宋体" panose="02010600030101010101" pitchFamily="2" charset="-122"/>
                <a:sym typeface="宋体" panose="02010600030101010101" pitchFamily="2" charset="-122"/>
              </a:rPr>
              <a:t>外电场的作用使</a:t>
            </a:r>
            <a:endParaRPr lang="zh-CN" altLang="en-US" sz="2400" dirty="0">
              <a:solidFill>
                <a:srgbClr val="000000"/>
              </a:solidFill>
              <a:latin typeface="宋体" panose="02010600030101010101" pitchFamily="2" charset="-122"/>
            </a:endParaRPr>
          </a:p>
          <a:p>
            <a:pPr marL="0" lvl="0" indent="0" algn="just">
              <a:lnSpc>
                <a:spcPct val="135000"/>
              </a:lnSpc>
              <a:spcBef>
                <a:spcPct val="0"/>
              </a:spcBef>
              <a:buClrTx/>
              <a:buSzTx/>
              <a:buFontTx/>
              <a:buNone/>
            </a:pPr>
            <a:r>
              <a:rPr lang="zh-CN" altLang="en-US" sz="2400" dirty="0">
                <a:solidFill>
                  <a:srgbClr val="000000"/>
                </a:solidFill>
                <a:latin typeface="宋体" panose="02010600030101010101" pitchFamily="2" charset="-122"/>
                <a:sym typeface="宋体" panose="02010600030101010101" pitchFamily="2" charset="-122"/>
              </a:rPr>
              <a:t>分子变形产生的</a:t>
            </a:r>
            <a:endParaRPr lang="zh-CN" altLang="en-US" sz="2400" dirty="0">
              <a:solidFill>
                <a:srgbClr val="000000"/>
              </a:solidFill>
              <a:latin typeface="宋体" panose="02010600030101010101" pitchFamily="2" charset="-122"/>
            </a:endParaRPr>
          </a:p>
          <a:p>
            <a:pPr marL="0" lvl="0" indent="0" eaLnBrk="1" hangingPunct="1">
              <a:spcBef>
                <a:spcPct val="0"/>
              </a:spcBef>
              <a:buClrTx/>
              <a:buSzTx/>
              <a:buFontTx/>
              <a:buNone/>
            </a:pPr>
            <a:r>
              <a:rPr lang="zh-CN" altLang="en-US" sz="2400" dirty="0">
                <a:solidFill>
                  <a:srgbClr val="000000"/>
                </a:solidFill>
                <a:latin typeface="宋体" panose="02010600030101010101" pitchFamily="2" charset="-122"/>
                <a:sym typeface="宋体" panose="02010600030101010101" pitchFamily="2" charset="-122"/>
              </a:rPr>
              <a:t>偶极，</a:t>
            </a:r>
            <a:r>
              <a:rPr lang="zh-CN" altLang="en-US" sz="2400" dirty="0">
                <a:solidFill>
                  <a:srgbClr val="000000"/>
                </a:solidFill>
                <a:latin typeface="Times New Roman" panose="02020603050405020304" pitchFamily="18" charset="0"/>
                <a:sym typeface="宋体" panose="02010600030101010101" pitchFamily="2" charset="-122"/>
              </a:rPr>
              <a:t>这种现象称为</a:t>
            </a:r>
            <a:r>
              <a:rPr lang="zh-CN" altLang="en-US" sz="2400" dirty="0">
                <a:solidFill>
                  <a:srgbClr val="000000"/>
                </a:solidFill>
                <a:latin typeface="Times New Roman" panose="02020603050405020304" pitchFamily="18" charset="0"/>
                <a:ea typeface="黑体" panose="02010609060101010101" pitchFamily="49" charset="-122"/>
                <a:sym typeface="宋体" panose="02010600030101010101" pitchFamily="2" charset="-122"/>
              </a:rPr>
              <a:t>分子的极化。</a:t>
            </a:r>
            <a:endParaRPr lang="zh-CN" altLang="en-US" sz="2400" dirty="0">
              <a:solidFill>
                <a:srgbClr val="000000"/>
              </a:solidFill>
              <a:latin typeface="Times New Roman" panose="02020603050405020304" pitchFamily="18" charset="0"/>
              <a:ea typeface="黑体" panose="02010609060101010101" pitchFamily="49" charset="-122"/>
            </a:endParaRPr>
          </a:p>
          <a:p>
            <a:pPr marL="0" lvl="0" indent="0" algn="just">
              <a:lnSpc>
                <a:spcPct val="135000"/>
              </a:lnSpc>
              <a:spcBef>
                <a:spcPct val="0"/>
              </a:spcBef>
              <a:buClrTx/>
              <a:buSzTx/>
              <a:buFontTx/>
              <a:buNone/>
            </a:pPr>
            <a:endParaRPr lang="zh-CN" altLang="en-US" sz="2400" dirty="0">
              <a:solidFill>
                <a:srgbClr val="000000"/>
              </a:solidFill>
              <a:latin typeface="宋体" panose="02010600030101010101" pitchFamily="2" charset="-122"/>
            </a:endParaRPr>
          </a:p>
          <a:p>
            <a:pPr marL="0" lvl="0" indent="0" algn="just">
              <a:lnSpc>
                <a:spcPct val="135000"/>
              </a:lnSpc>
              <a:spcBef>
                <a:spcPct val="0"/>
              </a:spcBef>
              <a:buClrTx/>
              <a:buSzTx/>
              <a:buFontTx/>
              <a:buNone/>
            </a:pPr>
            <a:endParaRPr lang="zh-CN" altLang="en-US" sz="2400" dirty="0">
              <a:latin typeface="Times New Roman" panose="02020603050405020304" pitchFamily="18" charset="0"/>
            </a:endParaRPr>
          </a:p>
        </p:txBody>
      </p:sp>
      <p:pic>
        <p:nvPicPr>
          <p:cNvPr id="178185" name="Picture 5" descr="10-15"/>
          <p:cNvPicPr>
            <a:picLocks noChangeAspect="1"/>
          </p:cNvPicPr>
          <p:nvPr/>
        </p:nvPicPr>
        <p:blipFill>
          <a:blip r:embed="rId1"/>
          <a:stretch>
            <a:fillRect/>
          </a:stretch>
        </p:blipFill>
        <p:spPr>
          <a:xfrm>
            <a:off x="3529013" y="3579813"/>
            <a:ext cx="4964112" cy="3097212"/>
          </a:xfrm>
          <a:prstGeom prst="rect">
            <a:avLst/>
          </a:prstGeom>
          <a:noFill/>
          <a:ln w="9525">
            <a:noFill/>
          </a:ln>
        </p:spPr>
      </p:pic>
    </p:spTree>
  </p:cSld>
  <p:clrMapOvr>
    <a:masterClrMapping/>
  </p:clrMapOvr>
  <p:transition spd="slow">
    <p:wipe dir="r"/>
  </p:transition>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0226" name="内容占位符 57346"/>
          <p:cNvSpPr>
            <a:spLocks noGrp="1" noRot="1"/>
          </p:cNvSpPr>
          <p:nvPr>
            <p:ph idx="1"/>
          </p:nvPr>
        </p:nvSpPr>
        <p:spPr>
          <a:xfrm>
            <a:off x="457200" y="1844675"/>
            <a:ext cx="8458200" cy="4476750"/>
          </a:xfrm>
        </p:spPr>
        <p:txBody>
          <a:bodyPr vert="horz" wrap="square" lIns="91440" tIns="45720" rIns="91440" bIns="45720" anchor="t" anchorCtr="0"/>
          <a:p>
            <a:pPr eaLnBrk="1" hangingPunct="1">
              <a:lnSpc>
                <a:spcPct val="110000"/>
              </a:lnSpc>
              <a:spcBef>
                <a:spcPct val="0"/>
              </a:spcBef>
              <a:buClr>
                <a:srgbClr val="FF0000"/>
              </a:buClr>
              <a:buSzPct val="85000"/>
              <a:buNone/>
            </a:pPr>
            <a:r>
              <a:rPr lang="en-US" altLang="zh-CN" sz="2800" b="1" dirty="0">
                <a:solidFill>
                  <a:srgbClr val="000000"/>
                </a:solidFill>
                <a:latin typeface="Times New Roman" panose="02020603050405020304" pitchFamily="18" charset="0"/>
              </a:rPr>
              <a:t>1. </a:t>
            </a:r>
            <a:r>
              <a:rPr lang="zh-CN" altLang="en-US" sz="2800" b="1" dirty="0">
                <a:solidFill>
                  <a:srgbClr val="000000"/>
                </a:solidFill>
                <a:latin typeface="Times New Roman" panose="02020603050405020304" pitchFamily="18" charset="0"/>
              </a:rPr>
              <a:t>取向力</a:t>
            </a:r>
            <a:endParaRPr lang="zh-CN" altLang="en-US" sz="2800" b="1" dirty="0">
              <a:solidFill>
                <a:srgbClr val="000000"/>
              </a:solidFill>
              <a:latin typeface="Times New Roman" panose="02020603050405020304" pitchFamily="18" charset="0"/>
            </a:endParaRPr>
          </a:p>
          <a:p>
            <a:pPr eaLnBrk="1" hangingPunct="1">
              <a:lnSpc>
                <a:spcPct val="110000"/>
              </a:lnSpc>
              <a:spcBef>
                <a:spcPct val="0"/>
              </a:spcBef>
              <a:buClr>
                <a:srgbClr val="FF0000"/>
              </a:buClr>
              <a:buSzPct val="85000"/>
              <a:buNone/>
            </a:pPr>
            <a:r>
              <a:rPr lang="zh-CN" altLang="en-US" sz="2800" b="1" dirty="0">
                <a:solidFill>
                  <a:srgbClr val="000000"/>
                </a:solidFill>
                <a:latin typeface="Times New Roman" panose="02020603050405020304" pitchFamily="18" charset="0"/>
              </a:rPr>
              <a:t>      极性分子通过偶极相互吸引，发生空间定向排列的吸引力。  只存在永久偶极(极性分子)之间。</a:t>
            </a:r>
            <a:endParaRPr lang="zh-CN" altLang="en-US" sz="2800" b="1" dirty="0">
              <a:solidFill>
                <a:srgbClr val="000000"/>
              </a:solidFill>
              <a:latin typeface="Times New Roman" panose="02020603050405020304" pitchFamily="18" charset="0"/>
            </a:endParaRPr>
          </a:p>
          <a:p>
            <a:pPr eaLnBrk="1" hangingPunct="1">
              <a:lnSpc>
                <a:spcPct val="110000"/>
              </a:lnSpc>
              <a:spcBef>
                <a:spcPct val="0"/>
              </a:spcBef>
              <a:buClr>
                <a:srgbClr val="FF0000"/>
              </a:buClr>
              <a:buSzPct val="85000"/>
              <a:buNone/>
            </a:pPr>
            <a:r>
              <a:rPr lang="en-US" altLang="zh-CN" sz="2800" b="1" dirty="0">
                <a:solidFill>
                  <a:srgbClr val="000000"/>
                </a:solidFill>
                <a:latin typeface="Times New Roman" panose="02020603050405020304" pitchFamily="18" charset="0"/>
              </a:rPr>
              <a:t>2. </a:t>
            </a:r>
            <a:r>
              <a:rPr lang="zh-CN" altLang="en-US" sz="2800" b="1" dirty="0">
                <a:solidFill>
                  <a:srgbClr val="000000"/>
                </a:solidFill>
                <a:latin typeface="Times New Roman" panose="02020603050405020304" pitchFamily="18" charset="0"/>
              </a:rPr>
              <a:t>诱导力</a:t>
            </a:r>
            <a:endParaRPr lang="zh-CN" altLang="en-US" sz="2800" b="1" dirty="0">
              <a:solidFill>
                <a:srgbClr val="000000"/>
              </a:solidFill>
              <a:latin typeface="Times New Roman" panose="02020603050405020304" pitchFamily="18" charset="0"/>
            </a:endParaRPr>
          </a:p>
          <a:p>
            <a:pPr eaLnBrk="1" hangingPunct="1">
              <a:lnSpc>
                <a:spcPct val="110000"/>
              </a:lnSpc>
              <a:spcBef>
                <a:spcPct val="0"/>
              </a:spcBef>
              <a:buClr>
                <a:srgbClr val="FF0000"/>
              </a:buClr>
              <a:buSzPct val="85000"/>
              <a:buNone/>
            </a:pPr>
            <a:r>
              <a:rPr lang="zh-CN" altLang="en-US" sz="2800" b="1" dirty="0">
                <a:solidFill>
                  <a:srgbClr val="000000"/>
                </a:solidFill>
                <a:latin typeface="Times New Roman" panose="02020603050405020304" pitchFamily="18" charset="0"/>
              </a:rPr>
              <a:t>    在永久偶极吸引下，分子产生诱导偶极而产生的吸引力。    存在于极性-极性和极性-非极性分子间。</a:t>
            </a:r>
            <a:endParaRPr lang="zh-CN" altLang="en-US" sz="2800" b="1" dirty="0">
              <a:solidFill>
                <a:srgbClr val="000000"/>
              </a:solidFill>
              <a:latin typeface="Times New Roman" panose="02020603050405020304" pitchFamily="18" charset="0"/>
            </a:endParaRPr>
          </a:p>
          <a:p>
            <a:pPr eaLnBrk="1" hangingPunct="1">
              <a:lnSpc>
                <a:spcPct val="110000"/>
              </a:lnSpc>
              <a:spcBef>
                <a:spcPct val="0"/>
              </a:spcBef>
              <a:buClr>
                <a:srgbClr val="FF0000"/>
              </a:buClr>
              <a:buSzPct val="85000"/>
              <a:buNone/>
            </a:pPr>
            <a:r>
              <a:rPr lang="en-US" altLang="zh-CN" sz="2800" b="1" dirty="0">
                <a:solidFill>
                  <a:srgbClr val="000000"/>
                </a:solidFill>
                <a:latin typeface="Times New Roman" panose="02020603050405020304" pitchFamily="18" charset="0"/>
              </a:rPr>
              <a:t>3. </a:t>
            </a:r>
            <a:r>
              <a:rPr lang="zh-CN" altLang="en-US" sz="2800" b="1" dirty="0">
                <a:solidFill>
                  <a:srgbClr val="000000"/>
                </a:solidFill>
                <a:latin typeface="Times New Roman" panose="02020603050405020304" pitchFamily="18" charset="0"/>
              </a:rPr>
              <a:t>色散力</a:t>
            </a:r>
            <a:endParaRPr lang="zh-CN" altLang="en-US" sz="2800" b="1" dirty="0">
              <a:solidFill>
                <a:srgbClr val="000000"/>
              </a:solidFill>
              <a:latin typeface="Times New Roman" panose="02020603050405020304" pitchFamily="18" charset="0"/>
            </a:endParaRPr>
          </a:p>
          <a:p>
            <a:pPr eaLnBrk="1" hangingPunct="1">
              <a:lnSpc>
                <a:spcPct val="110000"/>
              </a:lnSpc>
              <a:spcBef>
                <a:spcPct val="0"/>
              </a:spcBef>
              <a:buClr>
                <a:srgbClr val="FF0000"/>
              </a:buClr>
              <a:buSzPct val="85000"/>
              <a:buNone/>
            </a:pPr>
            <a:r>
              <a:rPr lang="zh-CN" altLang="en-US" sz="2800" b="1" dirty="0">
                <a:solidFill>
                  <a:srgbClr val="000000"/>
                </a:solidFill>
                <a:latin typeface="Times New Roman" panose="02020603050405020304" pitchFamily="18" charset="0"/>
              </a:rPr>
              <a:t>   分子间正负电荷发生吸引，产生瞬时偶极而产生的吸引力。   存在于任何分子之间。</a:t>
            </a:r>
            <a:endParaRPr lang="zh-CN" altLang="en-US" sz="2800" b="1" dirty="0">
              <a:solidFill>
                <a:srgbClr val="000000"/>
              </a:solidFill>
              <a:latin typeface="Times New Roman" panose="02020603050405020304" pitchFamily="18" charset="0"/>
            </a:endParaRPr>
          </a:p>
        </p:txBody>
      </p:sp>
      <p:sp>
        <p:nvSpPr>
          <p:cNvPr id="180227" name="标题 57352"/>
          <p:cNvSpPr>
            <a:spLocks noGrp="1" noRot="1"/>
          </p:cNvSpPr>
          <p:nvPr>
            <p:ph type="title"/>
          </p:nvPr>
        </p:nvSpPr>
        <p:spPr>
          <a:xfrm>
            <a:off x="825500" y="404813"/>
            <a:ext cx="7418388" cy="609600"/>
          </a:xfrm>
        </p:spPr>
        <p:txBody>
          <a:bodyPr vert="horz" wrap="square" lIns="91440" tIns="45720" rIns="91440" bIns="45720" anchor="ctr" anchorCtr="0"/>
          <a:p>
            <a:pPr eaLnBrk="1" hangingPunct="1"/>
            <a:r>
              <a:rPr lang="en-US" altLang="zh-CN" sz="3600" b="1" dirty="0">
                <a:latin typeface="Times New Roman" panose="02020603050405020304" pitchFamily="18" charset="0"/>
                <a:ea typeface="黑体" panose="02010609060101010101" pitchFamily="49" charset="-122"/>
              </a:rPr>
              <a:t>10.4 </a:t>
            </a:r>
            <a:r>
              <a:rPr lang="zh-CN" altLang="en-US" sz="3600" b="1" dirty="0">
                <a:latin typeface="Times New Roman" panose="02020603050405020304" pitchFamily="18" charset="0"/>
                <a:ea typeface="黑体" panose="02010609060101010101" pitchFamily="49" charset="-122"/>
              </a:rPr>
              <a:t>分子间的作用力</a:t>
            </a:r>
            <a:endParaRPr lang="zh-CN" altLang="en-US" sz="3600" b="1" dirty="0">
              <a:latin typeface="Times New Roman" panose="02020603050405020304" pitchFamily="18" charset="0"/>
              <a:ea typeface="黑体" panose="02010609060101010101" pitchFamily="49" charset="-122"/>
            </a:endParaRPr>
          </a:p>
        </p:txBody>
      </p:sp>
      <p:sp>
        <p:nvSpPr>
          <p:cNvPr id="180228" name="矩形 57353"/>
          <p:cNvSpPr/>
          <p:nvPr/>
        </p:nvSpPr>
        <p:spPr>
          <a:xfrm>
            <a:off x="755650" y="1196975"/>
            <a:ext cx="49672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ahoma" panose="020B0604030504040204" pitchFamily="34" charset="0"/>
                <a:ea typeface="黑体" panose="02010609060101010101" pitchFamily="49" charset="-122"/>
              </a:rPr>
              <a:t>二、分子间的作用力</a:t>
            </a:r>
            <a:endParaRPr lang="zh-CN" altLang="en-US" b="1" dirty="0">
              <a:latin typeface="Tahoma" panose="020B0604030504040204" pitchFamily="34" charset="0"/>
              <a:ea typeface="黑体" panose="02010609060101010101" pitchFamily="49" charset="-122"/>
            </a:endParaRPr>
          </a:p>
        </p:txBody>
      </p:sp>
      <p:sp>
        <p:nvSpPr>
          <p:cNvPr id="180229" name="直接连接符 57354"/>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2274" name="标题 58369"/>
          <p:cNvSpPr>
            <a:spLocks noGrp="1" noRot="1"/>
          </p:cNvSpPr>
          <p:nvPr>
            <p:ph type="title"/>
          </p:nvPr>
        </p:nvSpPr>
        <p:spPr>
          <a:xfrm>
            <a:off x="2627313" y="620713"/>
            <a:ext cx="3960812" cy="685800"/>
          </a:xfrm>
          <a:ln>
            <a:solidFill>
              <a:srgbClr val="FF0000">
                <a:alpha val="100000"/>
              </a:srgbClr>
            </a:solidFill>
            <a:miter lim="800000"/>
          </a:ln>
        </p:spPr>
        <p:txBody>
          <a:bodyPr vert="horz" wrap="square" lIns="91440" tIns="45720" rIns="91440" bIns="45720" anchor="ctr" anchorCtr="0"/>
          <a:p>
            <a:pPr eaLnBrk="1" hangingPunct="1"/>
            <a:r>
              <a:rPr lang="zh-CN" altLang="en-US" sz="3200" b="1" dirty="0">
                <a:ea typeface="黑体" panose="02010609060101010101" pitchFamily="49" charset="-122"/>
              </a:rPr>
              <a:t>范德华力的特点</a:t>
            </a:r>
            <a:endParaRPr lang="zh-CN" altLang="en-US" sz="3200" b="1" dirty="0">
              <a:ea typeface="黑体" panose="02010609060101010101" pitchFamily="49" charset="-122"/>
            </a:endParaRPr>
          </a:p>
        </p:txBody>
      </p:sp>
      <p:sp>
        <p:nvSpPr>
          <p:cNvPr id="182275" name="内容占位符 58370"/>
          <p:cNvSpPr>
            <a:spLocks noGrp="1" noRot="1"/>
          </p:cNvSpPr>
          <p:nvPr>
            <p:ph idx="1"/>
          </p:nvPr>
        </p:nvSpPr>
        <p:spPr>
          <a:xfrm>
            <a:off x="539750" y="1484313"/>
            <a:ext cx="8153400" cy="4038600"/>
          </a:xfrm>
        </p:spPr>
        <p:txBody>
          <a:bodyPr vert="horz" wrap="square" lIns="91440" tIns="45720" rIns="91440" bIns="45720" anchor="t" anchorCtr="0"/>
          <a:p>
            <a:pPr eaLnBrk="1" hangingPunct="1"/>
            <a:r>
              <a:rPr lang="zh-CN" altLang="en-US" sz="2800" b="1" dirty="0">
                <a:solidFill>
                  <a:srgbClr val="000000"/>
                </a:solidFill>
              </a:rPr>
              <a:t>是一种永远存在于分子间的静电吸引力</a:t>
            </a:r>
            <a:endParaRPr lang="zh-CN" altLang="en-US" sz="2800" b="1" dirty="0">
              <a:solidFill>
                <a:srgbClr val="000000"/>
              </a:solidFill>
            </a:endParaRPr>
          </a:p>
          <a:p>
            <a:pPr eaLnBrk="1" hangingPunct="1"/>
            <a:r>
              <a:rPr lang="zh-CN" altLang="en-US" sz="2800" b="1" dirty="0">
                <a:solidFill>
                  <a:srgbClr val="000000"/>
                </a:solidFill>
              </a:rPr>
              <a:t>总和在几~几十</a:t>
            </a:r>
            <a:r>
              <a:rPr lang="en-US" altLang="zh-CN" sz="2800" b="1" dirty="0">
                <a:solidFill>
                  <a:srgbClr val="000000"/>
                </a:solidFill>
                <a:latin typeface="Times New Roman" panose="02020603050405020304" pitchFamily="18" charset="0"/>
              </a:rPr>
              <a:t>kJ/mol</a:t>
            </a:r>
            <a:r>
              <a:rPr lang="zh-CN" altLang="en-US" sz="2800" b="1" dirty="0">
                <a:solidFill>
                  <a:srgbClr val="000000"/>
                </a:solidFill>
              </a:rPr>
              <a:t>之间</a:t>
            </a:r>
            <a:endParaRPr lang="zh-CN" altLang="en-US" sz="2800" b="1" dirty="0">
              <a:solidFill>
                <a:srgbClr val="000000"/>
              </a:solidFill>
            </a:endParaRPr>
          </a:p>
          <a:p>
            <a:pPr eaLnBrk="1" hangingPunct="1"/>
            <a:r>
              <a:rPr lang="zh-CN" altLang="en-US" sz="2800" b="1" dirty="0">
                <a:solidFill>
                  <a:srgbClr val="000000"/>
                </a:solidFill>
              </a:rPr>
              <a:t>分子间距离增大，作用力迅速减小</a:t>
            </a:r>
            <a:endParaRPr lang="zh-CN" altLang="en-US" sz="2800" b="1" dirty="0">
              <a:solidFill>
                <a:srgbClr val="000000"/>
              </a:solidFill>
            </a:endParaRPr>
          </a:p>
          <a:p>
            <a:pPr eaLnBrk="1" hangingPunct="1"/>
            <a:r>
              <a:rPr lang="zh-CN" altLang="en-US" sz="2800" b="1" dirty="0">
                <a:solidFill>
                  <a:srgbClr val="000000"/>
                </a:solidFill>
              </a:rPr>
              <a:t>大小与分子极性和分子量有关</a:t>
            </a:r>
            <a:endParaRPr lang="zh-CN" altLang="en-US" sz="2800" b="1" dirty="0">
              <a:solidFill>
                <a:srgbClr val="000000"/>
              </a:solidFill>
            </a:endParaRPr>
          </a:p>
          <a:p>
            <a:pPr eaLnBrk="1" hangingPunct="1"/>
            <a:r>
              <a:rPr lang="zh-CN" altLang="en-US" sz="2800" b="1" dirty="0">
                <a:solidFill>
                  <a:srgbClr val="000000"/>
                </a:solidFill>
              </a:rPr>
              <a:t>对于大部分分子，色散力是主要的；强极性分子则取向力比重较大，诱导力成分总是很小</a:t>
            </a:r>
            <a:endParaRPr lang="zh-CN" altLang="en-US" sz="2800" b="1" dirty="0">
              <a:solidFill>
                <a:srgbClr val="000000"/>
              </a:solidFill>
            </a:endParaRPr>
          </a:p>
        </p:txBody>
      </p:sp>
      <p:graphicFrame>
        <p:nvGraphicFramePr>
          <p:cNvPr id="206883" name="Group 35"/>
          <p:cNvGraphicFramePr>
            <a:graphicFrameLocks noGrp="1"/>
          </p:cNvGraphicFramePr>
          <p:nvPr/>
        </p:nvGraphicFramePr>
        <p:xfrm>
          <a:off x="395288" y="4579938"/>
          <a:ext cx="8224838" cy="1857375"/>
        </p:xfrm>
        <a:graphic>
          <a:graphicData uri="http://schemas.openxmlformats.org/drawingml/2006/table">
            <a:tbl>
              <a:tblPr/>
              <a:tblGrid>
                <a:gridCol w="3862387"/>
                <a:gridCol w="1454150"/>
                <a:gridCol w="1454150"/>
                <a:gridCol w="1454150"/>
              </a:tblGrid>
              <a:tr h="5775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van der Waals</a:t>
                      </a:r>
                      <a:r>
                        <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力的分布</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cap="flat">
                      <a:noFill/>
                    </a:lnL>
                    <a:lnR>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取向力</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诱导力</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色散力</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42660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非极性分子之间</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cap="flat">
                      <a:noFill/>
                    </a:lnL>
                    <a:lnR>
                      <a:noFill/>
                    </a:lnR>
                    <a:lnT w="12700" cap="flat" cmpd="sng" algn="ctr">
                      <a:solidFill>
                        <a:schemeClr val="tx1"/>
                      </a:solidFill>
                      <a:prstDash val="solid"/>
                      <a:miter lim="800000"/>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a:noFill/>
                    </a:lnR>
                    <a:lnT w="12700" cap="flat" cmpd="sng" algn="ctr">
                      <a:solidFill>
                        <a:schemeClr val="tx1"/>
                      </a:solidFill>
                      <a:prstDash val="solid"/>
                      <a:miter lim="800000"/>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a:noFill/>
                    </a:lnR>
                    <a:lnT w="12700" cap="flat" cmpd="sng" algn="ctr">
                      <a:solidFill>
                        <a:schemeClr val="tx1"/>
                      </a:solidFill>
                      <a:prstDash val="solid"/>
                      <a:miter lim="800000"/>
                      <a:headEnd type="none" w="med" len="med"/>
                      <a:tailEnd type="none" w="med" len="med"/>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cap="flat">
                      <a:noFill/>
                    </a:lnR>
                    <a:lnT w="12700" cap="flat" cmpd="sng" algn="ctr">
                      <a:solidFill>
                        <a:schemeClr val="tx1"/>
                      </a:solidFill>
                      <a:prstDash val="solid"/>
                      <a:miter lim="800000"/>
                      <a:headEnd type="none" w="med" len="med"/>
                      <a:tailEnd type="none" w="med" len="med"/>
                    </a:lnT>
                    <a:lnB>
                      <a:noFill/>
                    </a:lnB>
                    <a:lnTlToBr>
                      <a:noFill/>
                    </a:lnTlToBr>
                    <a:lnBlToTr>
                      <a:noFill/>
                    </a:lnBlToTr>
                    <a:noFill/>
                  </a:tcPr>
                </a:tc>
              </a:tr>
              <a:tr h="42660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极性分子和非极性分子之间</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zh-CN"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cap="flat">
                      <a:noFill/>
                    </a:lnR>
                    <a:lnT>
                      <a:noFill/>
                    </a:lnT>
                    <a:lnB>
                      <a:noFill/>
                    </a:lnB>
                    <a:lnTlToBr>
                      <a:noFill/>
                    </a:lnTlToBr>
                    <a:lnBlToTr>
                      <a:noFill/>
                    </a:lnBlToTr>
                    <a:noFill/>
                  </a:tcPr>
                </a:tc>
              </a:tr>
              <a:tr h="426609">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极性分子之间</a:t>
                      </a:r>
                      <a:endParaRPr kumimoji="0" lang="zh-CN"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cap="flat">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en-US"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endParaRPr kumimoji="0" lang="en-US" altLang="zh-CN" sz="22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endParaRPr>
                    </a:p>
                  </a:txBody>
                  <a:tcPr marT="45696" marB="45696" anchor="ctr" horzOverflow="overflow">
                    <a:lnL>
                      <a:noFill/>
                    </a:lnL>
                    <a:lnR cap="flat">
                      <a:noFill/>
                    </a:lnR>
                    <a:lnT>
                      <a:noFill/>
                    </a:lnT>
                    <a:lnB w="12700"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ransition spd="slow">
    <p:wipe dir="r"/>
  </p:transition>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4322" name="矩形 59395"/>
          <p:cNvSpPr>
            <a:spLocks noRot="1"/>
          </p:cNvSpPr>
          <p:nvPr/>
        </p:nvSpPr>
        <p:spPr>
          <a:xfrm>
            <a:off x="825500" y="404813"/>
            <a:ext cx="7418388" cy="609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en-US" altLang="zh-CN" sz="3600" b="1" dirty="0">
                <a:solidFill>
                  <a:schemeClr val="tx2"/>
                </a:solidFill>
                <a:latin typeface="Times New Roman" panose="02020603050405020304" pitchFamily="18" charset="0"/>
                <a:ea typeface="黑体" panose="02010609060101010101" pitchFamily="49" charset="-122"/>
              </a:rPr>
              <a:t>10.4 </a:t>
            </a:r>
            <a:r>
              <a:rPr lang="zh-CN" altLang="en-US" sz="3600" b="1" dirty="0">
                <a:solidFill>
                  <a:schemeClr val="tx2"/>
                </a:solidFill>
                <a:latin typeface="Times New Roman" panose="02020603050405020304" pitchFamily="18" charset="0"/>
                <a:ea typeface="黑体" panose="02010609060101010101" pitchFamily="49" charset="-122"/>
              </a:rPr>
              <a:t>分子间的作用力</a:t>
            </a:r>
            <a:endParaRPr lang="zh-CN" altLang="en-US" sz="3600" b="1" dirty="0">
              <a:solidFill>
                <a:schemeClr val="tx2"/>
              </a:solidFill>
              <a:latin typeface="Times New Roman" panose="02020603050405020304" pitchFamily="18" charset="0"/>
              <a:ea typeface="黑体" panose="02010609060101010101" pitchFamily="49" charset="-122"/>
            </a:endParaRPr>
          </a:p>
        </p:txBody>
      </p:sp>
      <p:sp>
        <p:nvSpPr>
          <p:cNvPr id="184323" name="矩形 59396"/>
          <p:cNvSpPr/>
          <p:nvPr/>
        </p:nvSpPr>
        <p:spPr>
          <a:xfrm>
            <a:off x="755650" y="1196975"/>
            <a:ext cx="4967288"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Tahoma" panose="020B0604030504040204" pitchFamily="34" charset="0"/>
                <a:ea typeface="黑体" panose="02010609060101010101" pitchFamily="49" charset="-122"/>
              </a:rPr>
              <a:t>三、氢键</a:t>
            </a:r>
            <a:endParaRPr lang="zh-CN" altLang="en-US" b="1" dirty="0">
              <a:latin typeface="Tahoma" panose="020B0604030504040204" pitchFamily="34" charset="0"/>
              <a:ea typeface="黑体" panose="02010609060101010101" pitchFamily="49" charset="-122"/>
            </a:endParaRPr>
          </a:p>
        </p:txBody>
      </p:sp>
      <p:sp>
        <p:nvSpPr>
          <p:cNvPr id="184324" name="直接连接符 59397"/>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
        <p:nvSpPr>
          <p:cNvPr id="132104" name="Rectangle 8"/>
          <p:cNvSpPr/>
          <p:nvPr/>
        </p:nvSpPr>
        <p:spPr>
          <a:xfrm>
            <a:off x="268288" y="2093913"/>
            <a:ext cx="8532812" cy="20843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304800" algn="just">
              <a:lnSpc>
                <a:spcPct val="135000"/>
              </a:lnSpc>
              <a:spcBef>
                <a:spcPct val="0"/>
              </a:spcBef>
              <a:buClrTx/>
              <a:buSzTx/>
              <a:buFontTx/>
              <a:buNone/>
            </a:pPr>
            <a:r>
              <a:rPr lang="en-US" altLang="zh-CN" sz="2400" b="1" dirty="0">
                <a:solidFill>
                  <a:srgbClr val="000000"/>
                </a:solidFill>
                <a:latin typeface="黑体" panose="02010609060101010101" pitchFamily="49" charset="-122"/>
                <a:ea typeface="黑体" panose="02010609060101010101" pitchFamily="49" charset="-122"/>
              </a:rPr>
              <a:t>1</a:t>
            </a:r>
            <a:r>
              <a:rPr lang="zh-CN" altLang="en-US" sz="2400" b="1" dirty="0">
                <a:solidFill>
                  <a:srgbClr val="000000"/>
                </a:solidFill>
                <a:latin typeface="黑体" panose="02010609060101010101" pitchFamily="49" charset="-122"/>
                <a:ea typeface="黑体" panose="02010609060101010101" pitchFamily="49" charset="-122"/>
              </a:rPr>
              <a:t>、氢键形成的条件：</a:t>
            </a:r>
            <a:endParaRPr lang="zh-CN" altLang="en-US" sz="2400" b="1" dirty="0">
              <a:solidFill>
                <a:srgbClr val="000000"/>
              </a:solidFill>
              <a:latin typeface="黑体" panose="02010609060101010101" pitchFamily="49" charset="-122"/>
              <a:ea typeface="黑体" panose="02010609060101010101" pitchFamily="49" charset="-122"/>
            </a:endParaRPr>
          </a:p>
          <a:p>
            <a:pPr marL="0" lvl="0" indent="304800" algn="just">
              <a:lnSpc>
                <a:spcPct val="135000"/>
              </a:lnSpc>
              <a:spcBef>
                <a:spcPct val="0"/>
              </a:spcBef>
              <a:buClrTx/>
              <a:buSzTx/>
              <a:buFontTx/>
              <a:buNone/>
            </a:pPr>
            <a:r>
              <a:rPr lang="zh-CN" altLang="en-US" sz="2400" b="1" dirty="0">
                <a:solidFill>
                  <a:srgbClr val="000000"/>
                </a:solidFill>
                <a:latin typeface="楷体_GB2312" charset="0"/>
              </a:rPr>
              <a:t>   （</a:t>
            </a:r>
            <a:r>
              <a:rPr lang="en-US" altLang="zh-CN" sz="2400" b="1" dirty="0">
                <a:solidFill>
                  <a:srgbClr val="000000"/>
                </a:solidFill>
                <a:latin typeface="楷体_GB2312" charset="0"/>
              </a:rPr>
              <a:t>1</a:t>
            </a:r>
            <a:r>
              <a:rPr lang="zh-CN" altLang="en-US" sz="2400" b="1" dirty="0">
                <a:solidFill>
                  <a:srgbClr val="000000"/>
                </a:solidFill>
                <a:latin typeface="楷体_GB2312" charset="0"/>
              </a:rPr>
              <a:t>）氢与电负性大、半径小的元素成键</a:t>
            </a:r>
            <a:endParaRPr lang="zh-CN" altLang="en-US" sz="2400" b="1" dirty="0">
              <a:solidFill>
                <a:srgbClr val="000000"/>
              </a:solidFill>
              <a:latin typeface="楷体_GB2312" charset="0"/>
            </a:endParaRPr>
          </a:p>
          <a:p>
            <a:pPr marL="0" lvl="0" indent="304800" algn="just">
              <a:lnSpc>
                <a:spcPct val="135000"/>
              </a:lnSpc>
              <a:spcBef>
                <a:spcPct val="0"/>
              </a:spcBef>
              <a:buClrTx/>
              <a:buSzTx/>
              <a:buFontTx/>
              <a:buNone/>
            </a:pPr>
            <a:r>
              <a:rPr lang="zh-CN" altLang="en-US" sz="2400" b="1" dirty="0">
                <a:solidFill>
                  <a:srgbClr val="000000"/>
                </a:solidFill>
                <a:latin typeface="楷体_GB2312" charset="0"/>
              </a:rPr>
              <a:t>   （</a:t>
            </a:r>
            <a:r>
              <a:rPr lang="en-US" altLang="zh-CN" sz="2400" b="1" dirty="0">
                <a:solidFill>
                  <a:srgbClr val="000000"/>
                </a:solidFill>
                <a:latin typeface="楷体_GB2312" charset="0"/>
              </a:rPr>
              <a:t>2</a:t>
            </a:r>
            <a:r>
              <a:rPr lang="zh-CN" altLang="en-US" sz="2400" b="1" dirty="0">
                <a:solidFill>
                  <a:srgbClr val="000000"/>
                </a:solidFill>
                <a:latin typeface="楷体_GB2312" charset="0"/>
              </a:rPr>
              <a:t>）分子中有电负性大具有孤电子对，半径小的元素（</a:t>
            </a:r>
            <a:r>
              <a:rPr lang="en-US" altLang="zh-CN" sz="2400" b="1" dirty="0">
                <a:solidFill>
                  <a:srgbClr val="000000"/>
                </a:solidFill>
                <a:latin typeface="楷体_GB2312" charset="0"/>
              </a:rPr>
              <a:t>F</a:t>
            </a:r>
            <a:r>
              <a:rPr lang="zh-CN" altLang="en-US" sz="2400" b="1" dirty="0">
                <a:solidFill>
                  <a:srgbClr val="000000"/>
                </a:solidFill>
                <a:latin typeface="楷体_GB2312" charset="0"/>
              </a:rPr>
              <a:t>、</a:t>
            </a:r>
            <a:r>
              <a:rPr lang="en-US" altLang="zh-CN" sz="2400" b="1" dirty="0">
                <a:solidFill>
                  <a:srgbClr val="000000"/>
                </a:solidFill>
                <a:latin typeface="楷体_GB2312" charset="0"/>
              </a:rPr>
              <a:t>O</a:t>
            </a:r>
            <a:r>
              <a:rPr lang="zh-CN" altLang="en-US" sz="2400" b="1" dirty="0">
                <a:solidFill>
                  <a:srgbClr val="000000"/>
                </a:solidFill>
                <a:latin typeface="楷体_GB2312" charset="0"/>
              </a:rPr>
              <a:t>、</a:t>
            </a:r>
            <a:r>
              <a:rPr lang="en-US" altLang="zh-CN" sz="2400" b="1" dirty="0">
                <a:solidFill>
                  <a:srgbClr val="000000"/>
                </a:solidFill>
                <a:latin typeface="楷体_GB2312" charset="0"/>
              </a:rPr>
              <a:t>N</a:t>
            </a:r>
            <a:r>
              <a:rPr lang="zh-CN" altLang="en-US" sz="2400" b="1" dirty="0">
                <a:solidFill>
                  <a:srgbClr val="000000"/>
                </a:solidFill>
                <a:latin typeface="楷体_GB2312" charset="0"/>
              </a:rPr>
              <a:t>）。</a:t>
            </a:r>
            <a:endParaRPr lang="zh-CN" altLang="en-US" sz="2400" b="1" dirty="0">
              <a:solidFill>
                <a:srgbClr val="000000"/>
              </a:solidFill>
              <a:latin typeface="楷体_GB2312" charset="0"/>
            </a:endParaRPr>
          </a:p>
        </p:txBody>
      </p:sp>
      <p:sp>
        <p:nvSpPr>
          <p:cNvPr id="184326" name="Rectangle 10"/>
          <p:cNvSpPr/>
          <p:nvPr/>
        </p:nvSpPr>
        <p:spPr>
          <a:xfrm>
            <a:off x="571500" y="4621213"/>
            <a:ext cx="8229600" cy="1584325"/>
          </a:xfrm>
          <a:prstGeom prst="rect">
            <a:avLst/>
          </a:prstGeom>
          <a:noFill/>
          <a:ln w="9525">
            <a:noFill/>
          </a:ln>
        </p:spPr>
        <p:txBody>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609600" lvl="0" indent="-609600">
              <a:lnSpc>
                <a:spcPct val="120000"/>
              </a:lnSpc>
              <a:spcBef>
                <a:spcPct val="0"/>
              </a:spcBef>
              <a:buClrTx/>
              <a:buSzTx/>
              <a:buFont typeface="Arial" panose="020B0604020202020204" pitchFamily="34" charset="0"/>
              <a:buNone/>
            </a:pPr>
            <a:r>
              <a:rPr lang="en-US" altLang="zh-CN" sz="2600" dirty="0">
                <a:solidFill>
                  <a:srgbClr val="000000"/>
                </a:solidFill>
                <a:latin typeface="Times New Roman" panose="02020603050405020304" pitchFamily="18" charset="0"/>
                <a:sym typeface="Wingdings" panose="05000000000000000000" pitchFamily="2" charset="2"/>
              </a:rPr>
              <a:t>  X</a:t>
            </a:r>
            <a:r>
              <a:rPr lang="en-US" altLang="zh-CN" sz="2600" dirty="0">
                <a:solidFill>
                  <a:srgbClr val="000000"/>
                </a:solidFill>
                <a:sym typeface="Wingdings" panose="05000000000000000000" pitchFamily="2" charset="2"/>
              </a:rPr>
              <a:t>—</a:t>
            </a:r>
            <a:r>
              <a:rPr lang="en-US" altLang="zh-CN" sz="2600" dirty="0">
                <a:solidFill>
                  <a:srgbClr val="000000"/>
                </a:solidFill>
                <a:latin typeface="Times New Roman" panose="02020603050405020304" pitchFamily="18" charset="0"/>
                <a:sym typeface="Wingdings" panose="05000000000000000000" pitchFamily="2" charset="2"/>
              </a:rPr>
              <a:t>H</a:t>
            </a:r>
            <a:r>
              <a:rPr lang="en-US" altLang="zh-CN" sz="2600" dirty="0">
                <a:solidFill>
                  <a:srgbClr val="000000"/>
                </a:solidFill>
                <a:sym typeface="Wingdings" panose="05000000000000000000" pitchFamily="2" charset="2"/>
              </a:rPr>
              <a:t>···</a:t>
            </a:r>
            <a:r>
              <a:rPr lang="en-US" altLang="zh-CN" sz="2600" dirty="0">
                <a:solidFill>
                  <a:srgbClr val="000000"/>
                </a:solidFill>
                <a:latin typeface="Times New Roman" panose="02020603050405020304" pitchFamily="18" charset="0"/>
                <a:sym typeface="Wingdings" panose="05000000000000000000" pitchFamily="2" charset="2"/>
              </a:rPr>
              <a:t>Y      X</a:t>
            </a:r>
            <a:r>
              <a:rPr lang="zh-CN" altLang="en-US" sz="2600" dirty="0">
                <a:solidFill>
                  <a:srgbClr val="000000"/>
                </a:solidFill>
                <a:latin typeface="Times New Roman" panose="02020603050405020304" pitchFamily="18" charset="0"/>
                <a:sym typeface="Wingdings" panose="05000000000000000000" pitchFamily="2" charset="2"/>
              </a:rPr>
              <a:t>，</a:t>
            </a:r>
            <a:r>
              <a:rPr lang="en-US" altLang="zh-CN" sz="2600" dirty="0">
                <a:solidFill>
                  <a:srgbClr val="000000"/>
                </a:solidFill>
                <a:latin typeface="Times New Roman" panose="02020603050405020304" pitchFamily="18" charset="0"/>
                <a:sym typeface="Wingdings" panose="05000000000000000000" pitchFamily="2" charset="2"/>
              </a:rPr>
              <a:t>Y=F</a:t>
            </a:r>
            <a:r>
              <a:rPr lang="zh-CN" altLang="en-US" sz="2600" dirty="0">
                <a:solidFill>
                  <a:srgbClr val="000000"/>
                </a:solidFill>
                <a:latin typeface="Times New Roman" panose="02020603050405020304" pitchFamily="18" charset="0"/>
                <a:sym typeface="Wingdings" panose="05000000000000000000" pitchFamily="2" charset="2"/>
              </a:rPr>
              <a:t>、</a:t>
            </a:r>
            <a:r>
              <a:rPr lang="en-US" altLang="zh-CN" sz="2600" dirty="0">
                <a:solidFill>
                  <a:srgbClr val="000000"/>
                </a:solidFill>
                <a:latin typeface="Times New Roman" panose="02020603050405020304" pitchFamily="18" charset="0"/>
                <a:sym typeface="Wingdings" panose="05000000000000000000" pitchFamily="2" charset="2"/>
              </a:rPr>
              <a:t>O</a:t>
            </a:r>
            <a:r>
              <a:rPr lang="zh-CN" altLang="en-US" sz="2600" dirty="0">
                <a:solidFill>
                  <a:srgbClr val="000000"/>
                </a:solidFill>
                <a:latin typeface="Times New Roman" panose="02020603050405020304" pitchFamily="18" charset="0"/>
                <a:sym typeface="Wingdings" panose="05000000000000000000" pitchFamily="2" charset="2"/>
              </a:rPr>
              <a:t>、</a:t>
            </a:r>
            <a:r>
              <a:rPr lang="en-US" altLang="zh-CN" sz="2600" dirty="0">
                <a:solidFill>
                  <a:srgbClr val="000000"/>
                </a:solidFill>
                <a:latin typeface="Times New Roman" panose="02020603050405020304" pitchFamily="18" charset="0"/>
                <a:sym typeface="Wingdings" panose="05000000000000000000" pitchFamily="2" charset="2"/>
              </a:rPr>
              <a:t>N </a:t>
            </a:r>
            <a:r>
              <a:rPr lang="zh-CN" altLang="en-US" sz="2600" dirty="0">
                <a:solidFill>
                  <a:srgbClr val="000000"/>
                </a:solidFill>
                <a:latin typeface="Times New Roman" panose="02020603050405020304" pitchFamily="18" charset="0"/>
              </a:rPr>
              <a:t>（虚线所示为氢键）</a:t>
            </a:r>
            <a:endParaRPr lang="zh-CN" altLang="en-US" sz="2600" dirty="0">
              <a:solidFill>
                <a:srgbClr val="000000"/>
              </a:solidFill>
              <a:latin typeface="Times New Roman" panose="02020603050405020304" pitchFamily="18" charset="0"/>
              <a:sym typeface="Wingdings" panose="05000000000000000000" pitchFamily="2" charset="2"/>
            </a:endParaRPr>
          </a:p>
          <a:p>
            <a:pPr marL="990600" lvl="1" indent="-533400">
              <a:lnSpc>
                <a:spcPct val="120000"/>
              </a:lnSpc>
              <a:spcBef>
                <a:spcPct val="0"/>
              </a:spcBef>
              <a:buClrTx/>
              <a:buSzTx/>
              <a:buFontTx/>
              <a:buNone/>
            </a:pPr>
            <a:r>
              <a:rPr lang="zh-CN" altLang="en-US" sz="2400" dirty="0">
                <a:solidFill>
                  <a:srgbClr val="000000"/>
                </a:solidFill>
                <a:latin typeface="Times New Roman" panose="02020603050405020304" pitchFamily="18" charset="0"/>
                <a:sym typeface="Wingdings" panose="05000000000000000000" pitchFamily="2" charset="2"/>
              </a:rPr>
              <a:t> </a:t>
            </a:r>
            <a:r>
              <a:rPr lang="en-US" altLang="zh-CN" sz="2400" dirty="0">
                <a:solidFill>
                  <a:srgbClr val="000000"/>
                </a:solidFill>
                <a:latin typeface="Times New Roman" panose="02020603050405020304" pitchFamily="18" charset="0"/>
                <a:sym typeface="Wingdings" panose="05000000000000000000" pitchFamily="2" charset="2"/>
              </a:rPr>
              <a:t>X</a:t>
            </a:r>
            <a:r>
              <a:rPr lang="zh-CN" altLang="en-US" sz="2400" dirty="0">
                <a:solidFill>
                  <a:srgbClr val="000000"/>
                </a:solidFill>
                <a:latin typeface="Times New Roman" panose="02020603050405020304" pitchFamily="18" charset="0"/>
                <a:sym typeface="Wingdings" panose="05000000000000000000" pitchFamily="2" charset="2"/>
              </a:rPr>
              <a:t>：电负性大、半径小   </a:t>
            </a:r>
            <a:endParaRPr lang="zh-CN" altLang="en-US" sz="2400" dirty="0">
              <a:solidFill>
                <a:srgbClr val="000000"/>
              </a:solidFill>
              <a:latin typeface="Times New Roman" panose="02020603050405020304" pitchFamily="18" charset="0"/>
              <a:sym typeface="Wingdings" panose="05000000000000000000" pitchFamily="2" charset="2"/>
            </a:endParaRPr>
          </a:p>
          <a:p>
            <a:pPr marL="990600" lvl="1" indent="-533400">
              <a:lnSpc>
                <a:spcPct val="120000"/>
              </a:lnSpc>
              <a:spcBef>
                <a:spcPct val="0"/>
              </a:spcBef>
              <a:buClrTx/>
              <a:buSzTx/>
              <a:buFontTx/>
              <a:buNone/>
            </a:pPr>
            <a:r>
              <a:rPr lang="zh-CN" altLang="en-US" sz="2400" dirty="0">
                <a:solidFill>
                  <a:srgbClr val="000000"/>
                </a:solidFill>
                <a:latin typeface="Times New Roman" panose="02020603050405020304" pitchFamily="18" charset="0"/>
                <a:sym typeface="Wingdings" panose="05000000000000000000" pitchFamily="2" charset="2"/>
              </a:rPr>
              <a:t> </a:t>
            </a:r>
            <a:r>
              <a:rPr lang="en-US" altLang="zh-CN" sz="2400" dirty="0">
                <a:solidFill>
                  <a:srgbClr val="000000"/>
                </a:solidFill>
                <a:latin typeface="Times New Roman" panose="02020603050405020304" pitchFamily="18" charset="0"/>
                <a:sym typeface="Wingdings" panose="05000000000000000000" pitchFamily="2" charset="2"/>
              </a:rPr>
              <a:t>Y</a:t>
            </a:r>
            <a:r>
              <a:rPr lang="zh-CN" altLang="en-US" sz="2400" dirty="0">
                <a:solidFill>
                  <a:srgbClr val="000000"/>
                </a:solidFill>
                <a:latin typeface="Times New Roman" panose="02020603050405020304" pitchFamily="18" charset="0"/>
                <a:sym typeface="Wingdings" panose="05000000000000000000" pitchFamily="2" charset="2"/>
              </a:rPr>
              <a:t>：电负性大、半径小，</a:t>
            </a:r>
            <a:r>
              <a:rPr lang="zh-CN" altLang="en-US" sz="2400" dirty="0">
                <a:solidFill>
                  <a:srgbClr val="000000"/>
                </a:solidFill>
                <a:latin typeface="Times New Roman" panose="02020603050405020304" pitchFamily="18" charset="0"/>
              </a:rPr>
              <a:t>外层有孤对电子</a:t>
            </a:r>
            <a:endParaRPr lang="zh-CN" altLang="en-US" sz="2400" dirty="0">
              <a:solidFill>
                <a:srgbClr val="000000"/>
              </a:solidFill>
              <a:latin typeface="Times New Roman" panose="02020603050405020304" pitchFamily="18" charset="0"/>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2104">
                                            <p:txEl>
                                              <p:charRg st="0" end="11"/>
                                            </p:txEl>
                                          </p:spTgt>
                                        </p:tgtEl>
                                        <p:attrNameLst>
                                          <p:attrName>style.visibility</p:attrName>
                                        </p:attrNameLst>
                                      </p:cBhvr>
                                      <p:to>
                                        <p:strVal val="visible"/>
                                      </p:to>
                                    </p:set>
                                    <p:anim calcmode="lin" valueType="num">
                                      <p:cBhvr>
                                        <p:cTn id="7" dur="500" fill="hold"/>
                                        <p:tgtEl>
                                          <p:spTgt spid="132104">
                                            <p:txEl>
                                              <p:charRg st="0" end="11"/>
                                            </p:txEl>
                                          </p:spTgt>
                                        </p:tgtEl>
                                        <p:attrNameLst>
                                          <p:attrName>ppt_x</p:attrName>
                                        </p:attrNameLst>
                                      </p:cBhvr>
                                      <p:tavLst>
                                        <p:tav tm="0">
                                          <p:val>
                                            <p:strVal val="0-#ppt_w/2"/>
                                          </p:val>
                                        </p:tav>
                                        <p:tav tm="100000">
                                          <p:val>
                                            <p:strVal val="#ppt_x"/>
                                          </p:val>
                                        </p:tav>
                                      </p:tavLst>
                                    </p:anim>
                                    <p:anim calcmode="lin" valueType="num">
                                      <p:cBhvr>
                                        <p:cTn id="8" dur="500" fill="hold"/>
                                        <p:tgtEl>
                                          <p:spTgt spid="132104">
                                            <p:txEl>
                                              <p:charRg st="0" end="1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2104">
                                            <p:txEl>
                                              <p:charRg st="11" end="33"/>
                                            </p:txEl>
                                          </p:spTgt>
                                        </p:tgtEl>
                                        <p:attrNameLst>
                                          <p:attrName>style.visibility</p:attrName>
                                        </p:attrNameLst>
                                      </p:cBhvr>
                                      <p:to>
                                        <p:strVal val="visible"/>
                                      </p:to>
                                    </p:set>
                                    <p:anim calcmode="lin" valueType="num">
                                      <p:cBhvr>
                                        <p:cTn id="13" dur="500" fill="hold"/>
                                        <p:tgtEl>
                                          <p:spTgt spid="132104">
                                            <p:txEl>
                                              <p:charRg st="11" end="33"/>
                                            </p:txEl>
                                          </p:spTgt>
                                        </p:tgtEl>
                                        <p:attrNameLst>
                                          <p:attrName>ppt_x</p:attrName>
                                        </p:attrNameLst>
                                      </p:cBhvr>
                                      <p:tavLst>
                                        <p:tav tm="0">
                                          <p:val>
                                            <p:strVal val="0-#ppt_w/2"/>
                                          </p:val>
                                        </p:tav>
                                        <p:tav tm="100000">
                                          <p:val>
                                            <p:strVal val="#ppt_x"/>
                                          </p:val>
                                        </p:tav>
                                      </p:tavLst>
                                    </p:anim>
                                    <p:anim calcmode="lin" valueType="num">
                                      <p:cBhvr>
                                        <p:cTn id="14" dur="500" fill="hold"/>
                                        <p:tgtEl>
                                          <p:spTgt spid="132104">
                                            <p:txEl>
                                              <p:charRg st="11" end="3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1"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2104">
                                            <p:txEl>
                                              <p:charRg st="33" end="69"/>
                                            </p:txEl>
                                          </p:spTgt>
                                        </p:tgtEl>
                                        <p:attrNameLst>
                                          <p:attrName>style.visibility</p:attrName>
                                        </p:attrNameLst>
                                      </p:cBhvr>
                                      <p:to>
                                        <p:strVal val="visible"/>
                                      </p:to>
                                    </p:set>
                                    <p:anim calcmode="lin" valueType="num">
                                      <p:cBhvr>
                                        <p:cTn id="19" dur="500" fill="hold"/>
                                        <p:tgtEl>
                                          <p:spTgt spid="132104">
                                            <p:txEl>
                                              <p:charRg st="33" end="69"/>
                                            </p:txEl>
                                          </p:spTgt>
                                        </p:tgtEl>
                                        <p:attrNameLst>
                                          <p:attrName>ppt_x</p:attrName>
                                        </p:attrNameLst>
                                      </p:cBhvr>
                                      <p:tavLst>
                                        <p:tav tm="0">
                                          <p:val>
                                            <p:strVal val="0-#ppt_w/2"/>
                                          </p:val>
                                        </p:tav>
                                        <p:tav tm="100000">
                                          <p:val>
                                            <p:strVal val="#ppt_x"/>
                                          </p:val>
                                        </p:tav>
                                      </p:tavLst>
                                    </p:anim>
                                    <p:anim calcmode="lin" valueType="num">
                                      <p:cBhvr>
                                        <p:cTn id="20" dur="500" fill="hold"/>
                                        <p:tgtEl>
                                          <p:spTgt spid="132104">
                                            <p:txEl>
                                              <p:charRg st="33" end="6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4"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1716088" y="1490663"/>
            <a:ext cx="1295400" cy="1204912"/>
            <a:chOff x="1008" y="768"/>
            <a:chExt cx="816" cy="759"/>
          </a:xfrm>
        </p:grpSpPr>
        <p:sp>
          <p:nvSpPr>
            <p:cNvPr id="186400" name="Text Box 3"/>
            <p:cNvSpPr txBox="1"/>
            <p:nvPr/>
          </p:nvSpPr>
          <p:spPr>
            <a:xfrm>
              <a:off x="1008" y="1200"/>
              <a:ext cx="28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FF3300"/>
                  </a:solidFill>
                  <a:latin typeface="Times New Roman" panose="02020603050405020304" pitchFamily="18" charset="0"/>
                </a:rPr>
                <a:t>H</a:t>
              </a:r>
              <a:endParaRPr lang="en-US" altLang="zh-CN" sz="2400" dirty="0">
                <a:solidFill>
                  <a:srgbClr val="FF3300"/>
                </a:solidFill>
                <a:latin typeface="Times New Roman" panose="02020603050405020304" pitchFamily="18" charset="0"/>
              </a:endParaRPr>
            </a:p>
          </p:txBody>
        </p:sp>
        <p:sp>
          <p:nvSpPr>
            <p:cNvPr id="186401" name="Text Box 4"/>
            <p:cNvSpPr txBox="1"/>
            <p:nvPr/>
          </p:nvSpPr>
          <p:spPr>
            <a:xfrm>
              <a:off x="1488" y="768"/>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FF3300"/>
                  </a:solidFill>
                  <a:latin typeface="Times New Roman" panose="02020603050405020304" pitchFamily="18" charset="0"/>
                </a:rPr>
                <a:t>F</a:t>
              </a:r>
              <a:endParaRPr lang="en-US" altLang="zh-CN" sz="2400" dirty="0">
                <a:solidFill>
                  <a:srgbClr val="FF3300"/>
                </a:solidFill>
                <a:latin typeface="Times New Roman" panose="02020603050405020304" pitchFamily="18" charset="0"/>
              </a:endParaRPr>
            </a:p>
          </p:txBody>
        </p:sp>
        <p:sp>
          <p:nvSpPr>
            <p:cNvPr id="186402" name="Line 5"/>
            <p:cNvSpPr/>
            <p:nvPr/>
          </p:nvSpPr>
          <p:spPr>
            <a:xfrm flipH="1">
              <a:off x="1248" y="1056"/>
              <a:ext cx="240" cy="192"/>
            </a:xfrm>
            <a:prstGeom prst="line">
              <a:avLst/>
            </a:prstGeom>
            <a:ln w="38100" cap="flat" cmpd="sng">
              <a:solidFill>
                <a:schemeClr val="tx1"/>
              </a:solidFill>
              <a:prstDash val="solid"/>
              <a:headEnd type="none" w="med" len="med"/>
              <a:tailEnd type="none" w="med" len="med"/>
            </a:ln>
          </p:spPr>
        </p:sp>
      </p:grpSp>
      <p:grpSp>
        <p:nvGrpSpPr>
          <p:cNvPr id="3" name="Group 6"/>
          <p:cNvGrpSpPr/>
          <p:nvPr/>
        </p:nvGrpSpPr>
        <p:grpSpPr>
          <a:xfrm>
            <a:off x="4752975" y="1544638"/>
            <a:ext cx="1295400" cy="1204912"/>
            <a:chOff x="2994" y="701"/>
            <a:chExt cx="816" cy="759"/>
          </a:xfrm>
        </p:grpSpPr>
        <p:sp>
          <p:nvSpPr>
            <p:cNvPr id="186397" name="Text Box 7"/>
            <p:cNvSpPr txBox="1"/>
            <p:nvPr/>
          </p:nvSpPr>
          <p:spPr>
            <a:xfrm>
              <a:off x="2994" y="1133"/>
              <a:ext cx="28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FF3300"/>
                  </a:solidFill>
                  <a:latin typeface="Times New Roman" panose="02020603050405020304" pitchFamily="18" charset="0"/>
                </a:rPr>
                <a:t>H</a:t>
              </a:r>
              <a:endParaRPr lang="en-US" altLang="zh-CN" sz="2400" dirty="0">
                <a:solidFill>
                  <a:srgbClr val="FF3300"/>
                </a:solidFill>
                <a:latin typeface="Times New Roman" panose="02020603050405020304" pitchFamily="18" charset="0"/>
              </a:endParaRPr>
            </a:p>
          </p:txBody>
        </p:sp>
        <p:sp>
          <p:nvSpPr>
            <p:cNvPr id="186398" name="Text Box 8"/>
            <p:cNvSpPr txBox="1"/>
            <p:nvPr/>
          </p:nvSpPr>
          <p:spPr>
            <a:xfrm>
              <a:off x="3474" y="701"/>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solidFill>
                    <a:srgbClr val="FF3300"/>
                  </a:solidFill>
                  <a:latin typeface="Times New Roman" panose="02020603050405020304" pitchFamily="18" charset="0"/>
                </a:rPr>
                <a:t>F</a:t>
              </a:r>
              <a:endParaRPr lang="en-US" altLang="zh-CN" sz="2400" dirty="0">
                <a:solidFill>
                  <a:srgbClr val="FF3300"/>
                </a:solidFill>
                <a:latin typeface="Times New Roman" panose="02020603050405020304" pitchFamily="18" charset="0"/>
              </a:endParaRPr>
            </a:p>
          </p:txBody>
        </p:sp>
        <p:sp>
          <p:nvSpPr>
            <p:cNvPr id="186399" name="Line 9"/>
            <p:cNvSpPr/>
            <p:nvPr/>
          </p:nvSpPr>
          <p:spPr>
            <a:xfrm flipH="1">
              <a:off x="3234" y="989"/>
              <a:ext cx="240" cy="192"/>
            </a:xfrm>
            <a:prstGeom prst="line">
              <a:avLst/>
            </a:prstGeom>
            <a:ln w="38100" cap="flat" cmpd="sng">
              <a:solidFill>
                <a:schemeClr val="tx1"/>
              </a:solidFill>
              <a:prstDash val="solid"/>
              <a:headEnd type="none" w="med" len="med"/>
              <a:tailEnd type="none" w="med" len="med"/>
            </a:ln>
          </p:spPr>
        </p:sp>
      </p:grpSp>
      <p:grpSp>
        <p:nvGrpSpPr>
          <p:cNvPr id="4" name="Group 10"/>
          <p:cNvGrpSpPr/>
          <p:nvPr/>
        </p:nvGrpSpPr>
        <p:grpSpPr>
          <a:xfrm>
            <a:off x="6232525" y="2170113"/>
            <a:ext cx="1181100" cy="1319212"/>
            <a:chOff x="3926" y="1095"/>
            <a:chExt cx="744" cy="831"/>
          </a:xfrm>
        </p:grpSpPr>
        <p:sp>
          <p:nvSpPr>
            <p:cNvPr id="186394" name="Text Box 11"/>
            <p:cNvSpPr txBox="1"/>
            <p:nvPr/>
          </p:nvSpPr>
          <p:spPr>
            <a:xfrm>
              <a:off x="3926" y="1095"/>
              <a:ext cx="28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H</a:t>
              </a:r>
              <a:endParaRPr lang="en-US" altLang="zh-CN" sz="2400" dirty="0">
                <a:latin typeface="Times New Roman" panose="02020603050405020304" pitchFamily="18" charset="0"/>
              </a:endParaRPr>
            </a:p>
          </p:txBody>
        </p:sp>
        <p:sp>
          <p:nvSpPr>
            <p:cNvPr id="186395" name="Text Box 12"/>
            <p:cNvSpPr txBox="1"/>
            <p:nvPr/>
          </p:nvSpPr>
          <p:spPr>
            <a:xfrm>
              <a:off x="4334" y="1599"/>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F</a:t>
              </a:r>
              <a:endParaRPr lang="en-US" altLang="zh-CN" sz="2400" dirty="0">
                <a:latin typeface="Times New Roman" panose="02020603050405020304" pitchFamily="18" charset="0"/>
              </a:endParaRPr>
            </a:p>
          </p:txBody>
        </p:sp>
        <p:sp>
          <p:nvSpPr>
            <p:cNvPr id="186396" name="Line 13"/>
            <p:cNvSpPr/>
            <p:nvPr/>
          </p:nvSpPr>
          <p:spPr>
            <a:xfrm rot="5400000" flipH="1">
              <a:off x="4162" y="1379"/>
              <a:ext cx="240" cy="192"/>
            </a:xfrm>
            <a:prstGeom prst="line">
              <a:avLst/>
            </a:prstGeom>
            <a:ln w="38100" cap="flat" cmpd="sng">
              <a:solidFill>
                <a:schemeClr val="tx1"/>
              </a:solidFill>
              <a:prstDash val="solid"/>
              <a:headEnd type="none" w="med" len="med"/>
              <a:tailEnd type="none" w="med" len="med"/>
            </a:ln>
          </p:spPr>
        </p:sp>
      </p:grpSp>
      <p:grpSp>
        <p:nvGrpSpPr>
          <p:cNvPr id="5" name="Group 14"/>
          <p:cNvGrpSpPr/>
          <p:nvPr/>
        </p:nvGrpSpPr>
        <p:grpSpPr>
          <a:xfrm>
            <a:off x="3200400" y="2336800"/>
            <a:ext cx="1181100" cy="1319213"/>
            <a:chOff x="2016" y="1200"/>
            <a:chExt cx="744" cy="831"/>
          </a:xfrm>
        </p:grpSpPr>
        <p:sp>
          <p:nvSpPr>
            <p:cNvPr id="186391" name="Text Box 15"/>
            <p:cNvSpPr txBox="1"/>
            <p:nvPr/>
          </p:nvSpPr>
          <p:spPr>
            <a:xfrm>
              <a:off x="2016" y="1200"/>
              <a:ext cx="288"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H</a:t>
              </a:r>
              <a:endParaRPr lang="en-US" altLang="zh-CN" sz="2400" dirty="0">
                <a:latin typeface="Times New Roman" panose="02020603050405020304" pitchFamily="18" charset="0"/>
              </a:endParaRPr>
            </a:p>
          </p:txBody>
        </p:sp>
        <p:sp>
          <p:nvSpPr>
            <p:cNvPr id="186392" name="Text Box 16"/>
            <p:cNvSpPr txBox="1"/>
            <p:nvPr/>
          </p:nvSpPr>
          <p:spPr>
            <a:xfrm>
              <a:off x="2424" y="1704"/>
              <a:ext cx="336"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F</a:t>
              </a:r>
              <a:endParaRPr lang="en-US" altLang="zh-CN" sz="2400" dirty="0">
                <a:latin typeface="Times New Roman" panose="02020603050405020304" pitchFamily="18" charset="0"/>
              </a:endParaRPr>
            </a:p>
          </p:txBody>
        </p:sp>
        <p:sp>
          <p:nvSpPr>
            <p:cNvPr id="186393" name="Line 17"/>
            <p:cNvSpPr/>
            <p:nvPr/>
          </p:nvSpPr>
          <p:spPr>
            <a:xfrm rot="5400000" flipH="1">
              <a:off x="2252" y="1484"/>
              <a:ext cx="240" cy="192"/>
            </a:xfrm>
            <a:prstGeom prst="line">
              <a:avLst/>
            </a:prstGeom>
            <a:ln w="38100" cap="flat" cmpd="sng">
              <a:solidFill>
                <a:schemeClr val="tx1"/>
              </a:solidFill>
              <a:prstDash val="solid"/>
              <a:headEnd type="none" w="med" len="med"/>
              <a:tailEnd type="none" w="med" len="med"/>
            </a:ln>
          </p:spPr>
        </p:sp>
      </p:grpSp>
      <p:sp>
        <p:nvSpPr>
          <p:cNvPr id="133138" name="Line 18"/>
          <p:cNvSpPr/>
          <p:nvPr/>
        </p:nvSpPr>
        <p:spPr>
          <a:xfrm rot="265405">
            <a:off x="2895600" y="2078038"/>
            <a:ext cx="304800" cy="228600"/>
          </a:xfrm>
          <a:prstGeom prst="line">
            <a:avLst/>
          </a:prstGeom>
          <a:ln w="57150" cap="rnd" cmpd="sng">
            <a:solidFill>
              <a:schemeClr val="accent1"/>
            </a:solidFill>
            <a:prstDash val="sysDot"/>
            <a:headEnd type="none" w="med" len="med"/>
            <a:tailEnd type="none" w="med" len="med"/>
          </a:ln>
        </p:spPr>
      </p:sp>
      <p:sp>
        <p:nvSpPr>
          <p:cNvPr id="133139" name="Line 19"/>
          <p:cNvSpPr/>
          <p:nvPr/>
        </p:nvSpPr>
        <p:spPr>
          <a:xfrm rot="265405">
            <a:off x="5927725" y="1941513"/>
            <a:ext cx="304800" cy="228600"/>
          </a:xfrm>
          <a:prstGeom prst="line">
            <a:avLst/>
          </a:prstGeom>
          <a:ln w="57150" cap="rnd" cmpd="sng">
            <a:solidFill>
              <a:schemeClr val="accent1"/>
            </a:solidFill>
            <a:prstDash val="sysDot"/>
            <a:headEnd type="none" w="med" len="med"/>
            <a:tailEnd type="none" w="med" len="med"/>
          </a:ln>
        </p:spPr>
      </p:sp>
      <p:sp>
        <p:nvSpPr>
          <p:cNvPr id="133140" name="Line 20"/>
          <p:cNvSpPr/>
          <p:nvPr/>
        </p:nvSpPr>
        <p:spPr>
          <a:xfrm flipH="1">
            <a:off x="4381500" y="2749550"/>
            <a:ext cx="371475" cy="387350"/>
          </a:xfrm>
          <a:prstGeom prst="line">
            <a:avLst/>
          </a:prstGeom>
          <a:ln w="57150" cap="rnd" cmpd="sng">
            <a:solidFill>
              <a:schemeClr val="accent1"/>
            </a:solidFill>
            <a:prstDash val="sysDot"/>
            <a:headEnd type="none" w="med" len="med"/>
            <a:tailEnd type="none" w="med" len="med"/>
          </a:ln>
        </p:spPr>
      </p:sp>
      <p:grpSp>
        <p:nvGrpSpPr>
          <p:cNvPr id="6" name="Group 21"/>
          <p:cNvGrpSpPr/>
          <p:nvPr/>
        </p:nvGrpSpPr>
        <p:grpSpPr>
          <a:xfrm>
            <a:off x="5927725" y="1125538"/>
            <a:ext cx="1714500" cy="2005012"/>
            <a:chOff x="3734" y="437"/>
            <a:chExt cx="1080" cy="1263"/>
          </a:xfrm>
        </p:grpSpPr>
        <p:sp>
          <p:nvSpPr>
            <p:cNvPr id="186387" name="Line 22"/>
            <p:cNvSpPr/>
            <p:nvPr/>
          </p:nvSpPr>
          <p:spPr>
            <a:xfrm rot="578230" flipH="1">
              <a:off x="3734" y="437"/>
              <a:ext cx="192" cy="312"/>
            </a:xfrm>
            <a:prstGeom prst="line">
              <a:avLst/>
            </a:prstGeom>
            <a:ln w="9525" cap="flat" cmpd="sng">
              <a:solidFill>
                <a:schemeClr val="tx1"/>
              </a:solidFill>
              <a:prstDash val="solid"/>
              <a:headEnd type="none" w="med" len="med"/>
              <a:tailEnd type="none" w="med" len="med"/>
            </a:ln>
          </p:spPr>
        </p:sp>
        <p:sp>
          <p:nvSpPr>
            <p:cNvPr id="186388" name="Line 23"/>
            <p:cNvSpPr/>
            <p:nvPr/>
          </p:nvSpPr>
          <p:spPr>
            <a:xfrm rot="578230" flipH="1">
              <a:off x="4622" y="1388"/>
              <a:ext cx="192" cy="312"/>
            </a:xfrm>
            <a:prstGeom prst="line">
              <a:avLst/>
            </a:prstGeom>
            <a:ln w="9525" cap="flat" cmpd="sng">
              <a:solidFill>
                <a:schemeClr val="tx1"/>
              </a:solidFill>
              <a:prstDash val="solid"/>
              <a:headEnd type="none" w="med" len="med"/>
              <a:tailEnd type="none" w="med" len="med"/>
            </a:ln>
          </p:spPr>
        </p:sp>
        <p:sp>
          <p:nvSpPr>
            <p:cNvPr id="186389" name="Line 24"/>
            <p:cNvSpPr/>
            <p:nvPr/>
          </p:nvSpPr>
          <p:spPr>
            <a:xfrm>
              <a:off x="3810" y="701"/>
              <a:ext cx="860" cy="826"/>
            </a:xfrm>
            <a:prstGeom prst="line">
              <a:avLst/>
            </a:prstGeom>
            <a:ln w="12700" cap="flat" cmpd="sng">
              <a:solidFill>
                <a:schemeClr val="tx1"/>
              </a:solidFill>
              <a:prstDash val="solid"/>
              <a:headEnd type="triangle" w="med" len="med"/>
              <a:tailEnd type="triangle" w="med" len="med"/>
            </a:ln>
          </p:spPr>
        </p:sp>
        <p:sp>
          <p:nvSpPr>
            <p:cNvPr id="186390" name="Text Box 25"/>
            <p:cNvSpPr txBox="1"/>
            <p:nvPr/>
          </p:nvSpPr>
          <p:spPr>
            <a:xfrm rot="2708564">
              <a:off x="4070" y="836"/>
              <a:ext cx="816" cy="2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270pm</a:t>
              </a:r>
              <a:endParaRPr lang="en-US" altLang="zh-CN" sz="2400" dirty="0">
                <a:latin typeface="Times New Roman" panose="02020603050405020304" pitchFamily="18" charset="0"/>
              </a:endParaRPr>
            </a:p>
          </p:txBody>
        </p:sp>
      </p:grpSp>
      <p:grpSp>
        <p:nvGrpSpPr>
          <p:cNvPr id="7" name="Group 26"/>
          <p:cNvGrpSpPr/>
          <p:nvPr/>
        </p:nvGrpSpPr>
        <p:grpSpPr>
          <a:xfrm>
            <a:off x="3738563" y="2335213"/>
            <a:ext cx="1079500" cy="646112"/>
            <a:chOff x="2355" y="1199"/>
            <a:chExt cx="680" cy="407"/>
          </a:xfrm>
        </p:grpSpPr>
        <p:sp>
          <p:nvSpPr>
            <p:cNvPr id="186385" name="Text Box 27"/>
            <p:cNvSpPr txBox="1"/>
            <p:nvPr/>
          </p:nvSpPr>
          <p:spPr>
            <a:xfrm>
              <a:off x="2355" y="1199"/>
              <a:ext cx="680" cy="32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en-US" altLang="zh-CN" sz="2400" dirty="0">
                  <a:latin typeface="Times New Roman" panose="02020603050405020304" pitchFamily="18" charset="0"/>
                </a:rPr>
                <a:t>134°</a:t>
              </a:r>
              <a:endParaRPr lang="en-US" altLang="zh-CN" sz="2400" dirty="0">
                <a:latin typeface="Times New Roman" panose="02020603050405020304" pitchFamily="18" charset="0"/>
              </a:endParaRPr>
            </a:p>
          </p:txBody>
        </p:sp>
        <p:sp>
          <p:nvSpPr>
            <p:cNvPr id="186386" name="Freeform 28"/>
            <p:cNvSpPr/>
            <p:nvPr/>
          </p:nvSpPr>
          <p:spPr>
            <a:xfrm>
              <a:off x="2384" y="1448"/>
              <a:ext cx="438" cy="158"/>
            </a:xfrm>
            <a:custGeom>
              <a:avLst/>
              <a:gdLst/>
              <a:ahLst/>
              <a:cxnLst>
                <a:cxn ang="0">
                  <a:pos x="0" y="125"/>
                </a:cxn>
                <a:cxn ang="0">
                  <a:pos x="149" y="15"/>
                </a:cxn>
                <a:cxn ang="0">
                  <a:pos x="331" y="33"/>
                </a:cxn>
                <a:cxn ang="0">
                  <a:pos x="438" y="158"/>
                </a:cxn>
              </a:cxnLst>
              <a:pathLst>
                <a:path w="438" h="158">
                  <a:moveTo>
                    <a:pt x="0" y="125"/>
                  </a:moveTo>
                  <a:cubicBezTo>
                    <a:pt x="25" y="107"/>
                    <a:pt x="94" y="30"/>
                    <a:pt x="149" y="15"/>
                  </a:cubicBezTo>
                  <a:cubicBezTo>
                    <a:pt x="204" y="0"/>
                    <a:pt x="283" y="9"/>
                    <a:pt x="331" y="33"/>
                  </a:cubicBezTo>
                  <a:cubicBezTo>
                    <a:pt x="379" y="57"/>
                    <a:pt x="416" y="132"/>
                    <a:pt x="438" y="158"/>
                  </a:cubicBezTo>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grpSp>
      <p:sp>
        <p:nvSpPr>
          <p:cNvPr id="133149" name="Text Box 29"/>
          <p:cNvSpPr txBox="1"/>
          <p:nvPr/>
        </p:nvSpPr>
        <p:spPr>
          <a:xfrm>
            <a:off x="3348038" y="693738"/>
            <a:ext cx="7339012" cy="72548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30000"/>
              </a:lnSpc>
              <a:spcBef>
                <a:spcPct val="50000"/>
              </a:spcBef>
              <a:buClrTx/>
              <a:buSzTx/>
              <a:buFontTx/>
              <a:buNone/>
            </a:pPr>
            <a:r>
              <a:rPr lang="zh-CN" altLang="en-US" dirty="0">
                <a:solidFill>
                  <a:srgbClr val="FF0000"/>
                </a:solidFill>
                <a:latin typeface="Times New Roman" panose="02020603050405020304" pitchFamily="18" charset="0"/>
              </a:rPr>
              <a:t>氢键不是化学键</a:t>
            </a:r>
            <a:endParaRPr lang="zh-CN" altLang="en-US" dirty="0">
              <a:latin typeface="Times New Roman" panose="02020603050405020304" pitchFamily="18" charset="0"/>
            </a:endParaRPr>
          </a:p>
        </p:txBody>
      </p:sp>
      <p:sp>
        <p:nvSpPr>
          <p:cNvPr id="186380" name="Text Box 34"/>
          <p:cNvSpPr txBox="1"/>
          <p:nvPr/>
        </p:nvSpPr>
        <p:spPr>
          <a:xfrm>
            <a:off x="755650" y="622300"/>
            <a:ext cx="481965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solidFill>
                  <a:srgbClr val="000000"/>
                </a:solidFill>
                <a:latin typeface="黑体" panose="02010609060101010101" pitchFamily="49" charset="-122"/>
                <a:ea typeface="黑体" panose="02010609060101010101" pitchFamily="49" charset="-122"/>
              </a:rPr>
              <a:t>2. </a:t>
            </a:r>
            <a:r>
              <a:rPr lang="zh-CN" altLang="en-US" sz="2400" dirty="0">
                <a:solidFill>
                  <a:srgbClr val="000000"/>
                </a:solidFill>
                <a:latin typeface="黑体" panose="02010609060101010101" pitchFamily="49" charset="-122"/>
                <a:ea typeface="黑体" panose="02010609060101010101" pitchFamily="49" charset="-122"/>
              </a:rPr>
              <a:t>氢键的特点</a:t>
            </a:r>
            <a:endParaRPr lang="zh-CN" altLang="en-US" sz="2400" dirty="0">
              <a:solidFill>
                <a:srgbClr val="000000"/>
              </a:solidFill>
              <a:latin typeface="黑体" panose="02010609060101010101" pitchFamily="49" charset="-122"/>
              <a:ea typeface="黑体" panose="02010609060101010101" pitchFamily="49" charset="-122"/>
            </a:endParaRPr>
          </a:p>
        </p:txBody>
      </p:sp>
      <p:sp>
        <p:nvSpPr>
          <p:cNvPr id="133156" name="Text Box 36"/>
          <p:cNvSpPr txBox="1"/>
          <p:nvPr/>
        </p:nvSpPr>
        <p:spPr>
          <a:xfrm>
            <a:off x="611188" y="2840038"/>
            <a:ext cx="7346950" cy="24860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40000"/>
              </a:lnSpc>
              <a:spcBef>
                <a:spcPct val="0"/>
              </a:spcBef>
              <a:buClrTx/>
              <a:buSzTx/>
              <a:buFontTx/>
              <a:buNone/>
            </a:pPr>
            <a:endParaRPr lang="en-US" altLang="zh-CN" sz="2400" dirty="0">
              <a:solidFill>
                <a:srgbClr val="000000"/>
              </a:solidFill>
              <a:latin typeface="楷体_GB2312" charset="0"/>
            </a:endParaRPr>
          </a:p>
          <a:p>
            <a:pPr marL="0" lvl="0" indent="0" eaLnBrk="1" hangingPunct="1">
              <a:lnSpc>
                <a:spcPct val="140000"/>
              </a:lnSpc>
              <a:spcBef>
                <a:spcPct val="0"/>
              </a:spcBef>
              <a:buClrTx/>
              <a:buSzTx/>
              <a:buFontTx/>
              <a:buNone/>
            </a:pPr>
            <a:r>
              <a:rPr lang="en-US" altLang="zh-CN" sz="2400" dirty="0">
                <a:solidFill>
                  <a:srgbClr val="000000"/>
                </a:solidFill>
                <a:latin typeface="楷体_GB2312" charset="0"/>
              </a:rPr>
              <a:t>①</a:t>
            </a:r>
            <a:r>
              <a:rPr lang="zh-CN" altLang="en-US" sz="2400" dirty="0">
                <a:solidFill>
                  <a:srgbClr val="000000"/>
                </a:solidFill>
                <a:latin typeface="楷体_GB2312" charset="0"/>
              </a:rPr>
              <a:t>键能介于化学键和分子间作用力之间    </a:t>
            </a:r>
            <a:endParaRPr lang="zh-CN" altLang="en-US" sz="2400" dirty="0">
              <a:solidFill>
                <a:srgbClr val="000000"/>
              </a:solidFill>
              <a:latin typeface="楷体_GB2312" charset="0"/>
            </a:endParaRPr>
          </a:p>
          <a:p>
            <a:pPr marL="0" lvl="0" indent="0" eaLnBrk="1" hangingPunct="1">
              <a:lnSpc>
                <a:spcPct val="140000"/>
              </a:lnSpc>
              <a:spcBef>
                <a:spcPct val="0"/>
              </a:spcBef>
              <a:buClrTx/>
              <a:buSzTx/>
              <a:buFontTx/>
              <a:buNone/>
            </a:pPr>
            <a:r>
              <a:rPr lang="zh-CN" altLang="en-US" sz="2400" dirty="0">
                <a:solidFill>
                  <a:srgbClr val="000000"/>
                </a:solidFill>
                <a:latin typeface="楷体_GB2312" charset="0"/>
              </a:rPr>
              <a:t>②具有饱和性和方向性</a:t>
            </a:r>
            <a:endParaRPr lang="zh-CN" altLang="en-US" sz="2400" dirty="0">
              <a:solidFill>
                <a:srgbClr val="000000"/>
              </a:solidFill>
              <a:latin typeface="楷体_GB2312" charset="0"/>
            </a:endParaRPr>
          </a:p>
          <a:p>
            <a:pPr marL="0" lvl="0" indent="0" eaLnBrk="1" hangingPunct="1">
              <a:lnSpc>
                <a:spcPct val="140000"/>
              </a:lnSpc>
              <a:spcBef>
                <a:spcPct val="0"/>
              </a:spcBef>
              <a:buClrTx/>
              <a:buSzTx/>
              <a:buFontTx/>
              <a:buNone/>
            </a:pPr>
            <a:endParaRPr lang="en-US" altLang="zh-CN" sz="2400" dirty="0">
              <a:solidFill>
                <a:srgbClr val="000000"/>
              </a:solidFill>
              <a:latin typeface="楷体_GB2312" charset="0"/>
            </a:endParaRPr>
          </a:p>
        </p:txBody>
      </p:sp>
      <p:sp>
        <p:nvSpPr>
          <p:cNvPr id="192517" name="Rectangle 5"/>
          <p:cNvSpPr/>
          <p:nvPr/>
        </p:nvSpPr>
        <p:spPr>
          <a:xfrm>
            <a:off x="323850" y="4508500"/>
            <a:ext cx="8497888" cy="6905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lnSpc>
                <a:spcPct val="140000"/>
              </a:lnSpc>
              <a:spcBef>
                <a:spcPct val="0"/>
              </a:spcBef>
              <a:buClrTx/>
              <a:buSzTx/>
              <a:buFontTx/>
              <a:buNone/>
            </a:pPr>
            <a:r>
              <a:rPr lang="en-US" altLang="zh-CN" sz="2400" dirty="0">
                <a:solidFill>
                  <a:srgbClr val="000000"/>
                </a:solidFill>
                <a:latin typeface="黑体" panose="02010609060101010101" pitchFamily="49" charset="-122"/>
                <a:ea typeface="黑体" panose="02010609060101010101" pitchFamily="49" charset="-122"/>
              </a:rPr>
              <a:t>3</a:t>
            </a:r>
            <a:r>
              <a:rPr lang="zh-CN" altLang="en-US" sz="2400" dirty="0">
                <a:solidFill>
                  <a:srgbClr val="000000"/>
                </a:solidFill>
                <a:latin typeface="黑体" panose="02010609060101010101" pitchFamily="49" charset="-122"/>
                <a:ea typeface="黑体" panose="02010609060101010101" pitchFamily="49" charset="-122"/>
              </a:rPr>
              <a:t>、氢键的强弱顺序：</a:t>
            </a:r>
            <a:r>
              <a:rPr lang="zh-CN" altLang="en-US" sz="2400" dirty="0">
                <a:latin typeface="Times New Roman" panose="02020603050405020304" pitchFamily="18" charset="0"/>
              </a:rPr>
              <a:t>和</a:t>
            </a:r>
            <a:r>
              <a:rPr lang="en-US" altLang="zh-CN" sz="2400" dirty="0">
                <a:latin typeface="Times New Roman" panose="02020603050405020304" pitchFamily="18" charset="0"/>
              </a:rPr>
              <a:t>H</a:t>
            </a:r>
            <a:r>
              <a:rPr lang="zh-CN" altLang="zh-CN" sz="2400" dirty="0">
                <a:latin typeface="Times New Roman" panose="02020603050405020304" pitchFamily="18" charset="0"/>
              </a:rPr>
              <a:t>两侧的原子的</a:t>
            </a:r>
            <a:r>
              <a:rPr lang="zh-CN" altLang="en-US" sz="2400" dirty="0">
                <a:latin typeface="Times New Roman" panose="02020603050405020304" pitchFamily="18" charset="0"/>
              </a:rPr>
              <a:t>电负性有关</a:t>
            </a:r>
            <a:endParaRPr lang="zh-CN" altLang="en-US" sz="2400" dirty="0">
              <a:latin typeface="Times New Roman" panose="02020603050405020304" pitchFamily="18" charset="0"/>
            </a:endParaRPr>
          </a:p>
        </p:txBody>
      </p:sp>
      <p:sp>
        <p:nvSpPr>
          <p:cNvPr id="192516" name="Rectangle 4"/>
          <p:cNvSpPr/>
          <p:nvPr/>
        </p:nvSpPr>
        <p:spPr>
          <a:xfrm>
            <a:off x="415925" y="5173663"/>
            <a:ext cx="9129713" cy="4730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spcBef>
                <a:spcPct val="0"/>
              </a:spcBef>
              <a:buClrTx/>
              <a:buSzTx/>
              <a:buFontTx/>
              <a:buNone/>
            </a:pPr>
            <a:r>
              <a:rPr lang="en-US" altLang="zh-CN" sz="2500" dirty="0">
                <a:solidFill>
                  <a:srgbClr val="000000"/>
                </a:solidFill>
                <a:latin typeface="Times New Roman" panose="02020603050405020304" pitchFamily="18" charset="0"/>
              </a:rPr>
              <a:t>F</a:t>
            </a:r>
            <a:r>
              <a:rPr lang="zh-CN" altLang="en-US" sz="2500" dirty="0">
                <a:solidFill>
                  <a:srgbClr val="000000"/>
                </a:solidFill>
                <a:latin typeface="Times New Roman" panose="02020603050405020304" pitchFamily="18" charset="0"/>
              </a:rPr>
              <a:t>－</a:t>
            </a:r>
            <a:r>
              <a:rPr lang="en-US" altLang="zh-CN" sz="2500" dirty="0">
                <a:solidFill>
                  <a:srgbClr val="000000"/>
                </a:solidFill>
                <a:latin typeface="Times New Roman" panose="02020603050405020304" pitchFamily="18" charset="0"/>
              </a:rPr>
              <a:t>H</a:t>
            </a:r>
            <a:r>
              <a:rPr lang="en-US" altLang="zh-CN" sz="2500" baseline="30000" dirty="0">
                <a:solidFill>
                  <a:srgbClr val="000000"/>
                </a:solidFill>
                <a:latin typeface="Times New Roman" panose="02020603050405020304" pitchFamily="18" charset="0"/>
              </a:rPr>
              <a:t>…</a:t>
            </a:r>
            <a:r>
              <a:rPr lang="en-US" altLang="zh-CN" sz="2500" dirty="0">
                <a:solidFill>
                  <a:srgbClr val="000000"/>
                </a:solidFill>
                <a:latin typeface="Times New Roman" panose="02020603050405020304" pitchFamily="18" charset="0"/>
              </a:rPr>
              <a:t>F &gt;  F</a:t>
            </a:r>
            <a:r>
              <a:rPr lang="zh-CN" altLang="en-US" sz="2500" dirty="0">
                <a:solidFill>
                  <a:srgbClr val="000000"/>
                </a:solidFill>
                <a:latin typeface="Times New Roman" panose="02020603050405020304" pitchFamily="18" charset="0"/>
              </a:rPr>
              <a:t>－</a:t>
            </a:r>
            <a:r>
              <a:rPr lang="en-US" altLang="zh-CN" sz="2500" dirty="0">
                <a:solidFill>
                  <a:srgbClr val="000000"/>
                </a:solidFill>
                <a:latin typeface="Times New Roman" panose="02020603050405020304" pitchFamily="18" charset="0"/>
              </a:rPr>
              <a:t>H</a:t>
            </a:r>
            <a:r>
              <a:rPr lang="en-US" altLang="zh-CN" sz="2500" baseline="30000" dirty="0">
                <a:solidFill>
                  <a:srgbClr val="000000"/>
                </a:solidFill>
                <a:latin typeface="Times New Roman" panose="02020603050405020304" pitchFamily="18" charset="0"/>
              </a:rPr>
              <a:t>…</a:t>
            </a:r>
            <a:r>
              <a:rPr lang="en-US" altLang="zh-CN" sz="2500" dirty="0">
                <a:solidFill>
                  <a:srgbClr val="000000"/>
                </a:solidFill>
                <a:latin typeface="Times New Roman" panose="02020603050405020304" pitchFamily="18" charset="0"/>
              </a:rPr>
              <a:t>O &gt;  O</a:t>
            </a:r>
            <a:r>
              <a:rPr lang="zh-CN" altLang="en-US" sz="2500" dirty="0">
                <a:solidFill>
                  <a:srgbClr val="000000"/>
                </a:solidFill>
                <a:latin typeface="Times New Roman" panose="02020603050405020304" pitchFamily="18" charset="0"/>
              </a:rPr>
              <a:t>－</a:t>
            </a:r>
            <a:r>
              <a:rPr lang="en-US" altLang="zh-CN" sz="2500" dirty="0">
                <a:solidFill>
                  <a:srgbClr val="000000"/>
                </a:solidFill>
                <a:latin typeface="Times New Roman" panose="02020603050405020304" pitchFamily="18" charset="0"/>
              </a:rPr>
              <a:t>H</a:t>
            </a:r>
            <a:r>
              <a:rPr lang="en-US" altLang="zh-CN" sz="2500" baseline="30000" dirty="0">
                <a:solidFill>
                  <a:srgbClr val="000000"/>
                </a:solidFill>
                <a:latin typeface="Times New Roman" panose="02020603050405020304" pitchFamily="18" charset="0"/>
              </a:rPr>
              <a:t>…</a:t>
            </a:r>
            <a:r>
              <a:rPr lang="en-US" altLang="zh-CN" sz="2500" dirty="0">
                <a:solidFill>
                  <a:srgbClr val="000000"/>
                </a:solidFill>
                <a:latin typeface="Times New Roman" panose="02020603050405020304" pitchFamily="18" charset="0"/>
              </a:rPr>
              <a:t>O &gt;  O</a:t>
            </a:r>
            <a:r>
              <a:rPr lang="zh-CN" altLang="en-US" sz="2500" dirty="0">
                <a:solidFill>
                  <a:srgbClr val="000000"/>
                </a:solidFill>
                <a:latin typeface="Times New Roman" panose="02020603050405020304" pitchFamily="18" charset="0"/>
              </a:rPr>
              <a:t>－</a:t>
            </a:r>
            <a:r>
              <a:rPr lang="en-US" altLang="zh-CN" sz="2500" dirty="0">
                <a:solidFill>
                  <a:srgbClr val="000000"/>
                </a:solidFill>
                <a:latin typeface="Times New Roman" panose="02020603050405020304" pitchFamily="18" charset="0"/>
              </a:rPr>
              <a:t>H</a:t>
            </a:r>
            <a:r>
              <a:rPr lang="en-US" altLang="zh-CN" sz="2500" baseline="30000" dirty="0">
                <a:solidFill>
                  <a:srgbClr val="000000"/>
                </a:solidFill>
                <a:latin typeface="Times New Roman" panose="02020603050405020304" pitchFamily="18" charset="0"/>
              </a:rPr>
              <a:t>…</a:t>
            </a:r>
            <a:r>
              <a:rPr lang="en-US" altLang="zh-CN" sz="2500" dirty="0">
                <a:solidFill>
                  <a:srgbClr val="000000"/>
                </a:solidFill>
                <a:latin typeface="Times New Roman" panose="02020603050405020304" pitchFamily="18" charset="0"/>
              </a:rPr>
              <a:t>N &gt;  N</a:t>
            </a:r>
            <a:r>
              <a:rPr lang="zh-CN" altLang="en-US" sz="2500" dirty="0">
                <a:solidFill>
                  <a:srgbClr val="000000"/>
                </a:solidFill>
                <a:latin typeface="Times New Roman" panose="02020603050405020304" pitchFamily="18" charset="0"/>
              </a:rPr>
              <a:t>－</a:t>
            </a:r>
            <a:r>
              <a:rPr lang="en-US" altLang="zh-CN" sz="2500" dirty="0">
                <a:solidFill>
                  <a:srgbClr val="000000"/>
                </a:solidFill>
                <a:latin typeface="Times New Roman" panose="02020603050405020304" pitchFamily="18" charset="0"/>
              </a:rPr>
              <a:t>H</a:t>
            </a:r>
            <a:r>
              <a:rPr lang="en-US" altLang="zh-CN" sz="2500" baseline="30000" dirty="0">
                <a:solidFill>
                  <a:srgbClr val="000000"/>
                </a:solidFill>
                <a:latin typeface="Times New Roman" panose="02020603050405020304" pitchFamily="18" charset="0"/>
              </a:rPr>
              <a:t>…</a:t>
            </a:r>
            <a:r>
              <a:rPr lang="en-US" altLang="zh-CN" sz="2500" dirty="0">
                <a:solidFill>
                  <a:srgbClr val="000000"/>
                </a:solidFill>
                <a:latin typeface="Times New Roman" panose="02020603050405020304" pitchFamily="18" charset="0"/>
              </a:rPr>
              <a:t>N</a:t>
            </a:r>
            <a:r>
              <a:rPr lang="en-US" altLang="zh-CN" sz="2500" dirty="0">
                <a:latin typeface="Times New Roman" panose="02020603050405020304" pitchFamily="18" charset="0"/>
              </a:rPr>
              <a:t> </a:t>
            </a:r>
            <a:endParaRPr lang="en-US" altLang="zh-CN" sz="2500" dirty="0">
              <a:latin typeface="Times New Roman" panose="02020603050405020304" pitchFamily="18" charset="0"/>
            </a:endParaRPr>
          </a:p>
        </p:txBody>
      </p:sp>
      <p:sp>
        <p:nvSpPr>
          <p:cNvPr id="192515" name="Rectangle 3"/>
          <p:cNvSpPr/>
          <p:nvPr/>
        </p:nvSpPr>
        <p:spPr>
          <a:xfrm>
            <a:off x="114300" y="5795963"/>
            <a:ext cx="8532813" cy="6683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304800" algn="just">
              <a:lnSpc>
                <a:spcPct val="135000"/>
              </a:lnSpc>
              <a:spcBef>
                <a:spcPct val="0"/>
              </a:spcBef>
              <a:buClrTx/>
              <a:buSzTx/>
              <a:buFontTx/>
              <a:buNone/>
            </a:pPr>
            <a:r>
              <a:rPr lang="en-US" altLang="zh-CN" sz="2400" dirty="0">
                <a:solidFill>
                  <a:srgbClr val="000000"/>
                </a:solidFill>
                <a:latin typeface="黑体" panose="02010609060101010101" pitchFamily="49" charset="-122"/>
                <a:ea typeface="黑体" panose="02010609060101010101" pitchFamily="49" charset="-122"/>
              </a:rPr>
              <a:t>4</a:t>
            </a:r>
            <a:r>
              <a:rPr lang="zh-CN" altLang="en-US" sz="2400" dirty="0">
                <a:solidFill>
                  <a:srgbClr val="000000"/>
                </a:solidFill>
                <a:latin typeface="黑体" panose="02010609060101010101" pitchFamily="49" charset="-122"/>
                <a:ea typeface="黑体" panose="02010609060101010101" pitchFamily="49" charset="-122"/>
              </a:rPr>
              <a:t>、氢键的类型：</a:t>
            </a:r>
            <a:r>
              <a:rPr lang="zh-CN" altLang="en-US" sz="2400" dirty="0">
                <a:solidFill>
                  <a:srgbClr val="000000"/>
                </a:solidFill>
                <a:latin typeface="楷体_GB2312" charset="0"/>
              </a:rPr>
              <a:t>分子内氢键和分子间氢键</a:t>
            </a:r>
            <a:endParaRPr lang="zh-CN" altLang="en-US" sz="2400" dirty="0">
              <a:solidFill>
                <a:srgbClr val="000000"/>
              </a:solidFill>
              <a:latin typeface="楷体_GB231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nodeType="clickEffect">
                                  <p:stCondLst>
                                    <p:cond delay="0"/>
                                  </p:stCondLst>
                                  <p:childTnLst>
                                    <p:set>
                                      <p:cBhvr>
                                        <p:cTn id="22" dur="1" fill="hold">
                                          <p:stCondLst>
                                            <p:cond delay="0"/>
                                          </p:stCondLst>
                                        </p:cTn>
                                        <p:tgtEl>
                                          <p:spTgt spid="133138"/>
                                        </p:tgtEl>
                                        <p:attrNameLst>
                                          <p:attrName>style.visibility</p:attrName>
                                        </p:attrNameLst>
                                      </p:cBhvr>
                                      <p:to>
                                        <p:strVal val="visible"/>
                                      </p:to>
                                    </p:set>
                                    <p:animEffect transition="in" filter="barn(outVertical)">
                                      <p:cBhvr>
                                        <p:cTn id="23" dur="500"/>
                                        <p:tgtEl>
                                          <p:spTgt spid="13313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42" fill="hold" nodeType="clickEffect">
                                  <p:stCondLst>
                                    <p:cond delay="0"/>
                                  </p:stCondLst>
                                  <p:childTnLst>
                                    <p:set>
                                      <p:cBhvr>
                                        <p:cTn id="27" dur="1" fill="hold">
                                          <p:stCondLst>
                                            <p:cond delay="0"/>
                                          </p:stCondLst>
                                        </p:cTn>
                                        <p:tgtEl>
                                          <p:spTgt spid="133140"/>
                                        </p:tgtEl>
                                        <p:attrNameLst>
                                          <p:attrName>style.visibility</p:attrName>
                                        </p:attrNameLst>
                                      </p:cBhvr>
                                      <p:to>
                                        <p:strVal val="visible"/>
                                      </p:to>
                                    </p:set>
                                    <p:animEffect transition="in" filter="barn(outHorizontal)">
                                      <p:cBhvr>
                                        <p:cTn id="28" dur="500"/>
                                        <p:tgtEl>
                                          <p:spTgt spid="13314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33139"/>
                                        </p:tgtEl>
                                        <p:attrNameLst>
                                          <p:attrName>style.visibility</p:attrName>
                                        </p:attrNameLst>
                                      </p:cBhvr>
                                      <p:to>
                                        <p:strVal val="visible"/>
                                      </p:to>
                                    </p:set>
                                    <p:animEffect transition="in" filter="barn(outVertical)">
                                      <p:cBhvr>
                                        <p:cTn id="33" dur="500"/>
                                        <p:tgtEl>
                                          <p:spTgt spid="133139"/>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37"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barn(outVertical)">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barn(inVertical)">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grpId="0" nodeType="clickEffect">
                                  <p:stCondLst>
                                    <p:cond delay="0"/>
                                  </p:stCondLst>
                                  <p:childTnLst>
                                    <p:set>
                                      <p:cBhvr>
                                        <p:cTn id="47" dur="1" fill="hold">
                                          <p:stCondLst>
                                            <p:cond delay="0"/>
                                          </p:stCondLst>
                                        </p:cTn>
                                        <p:tgtEl>
                                          <p:spTgt spid="133149"/>
                                        </p:tgtEl>
                                        <p:attrNameLst>
                                          <p:attrName>style.visibility</p:attrName>
                                        </p:attrNameLst>
                                      </p:cBhvr>
                                      <p:to>
                                        <p:strVal val="visible"/>
                                      </p:to>
                                    </p:set>
                                    <p:animEffect transition="in" filter="barn(outVertical)">
                                      <p:cBhvr>
                                        <p:cTn id="48" dur="500"/>
                                        <p:tgtEl>
                                          <p:spTgt spid="13314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3156">
                                            <p:txEl>
                                              <p:charRg st="1" end="2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3156">
                                            <p:txEl>
                                              <p:charRg st="34" end="3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33156">
                                            <p:txEl>
                                              <p:charRg st="34" end="3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92517"/>
                                        </p:tgtEl>
                                        <p:attrNameLst>
                                          <p:attrName>style.visibility</p:attrName>
                                        </p:attrNameLst>
                                      </p:cBhvr>
                                      <p:to>
                                        <p:strVal val="visible"/>
                                      </p:to>
                                    </p:set>
                                    <p:animEffect transition="in" filter="wipe(left)">
                                      <p:cBhvr>
                                        <p:cTn id="65" dur="500"/>
                                        <p:tgtEl>
                                          <p:spTgt spid="19251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92516"/>
                                        </p:tgtEl>
                                        <p:attrNameLst>
                                          <p:attrName>style.visibility</p:attrName>
                                        </p:attrNameLst>
                                      </p:cBhvr>
                                      <p:to>
                                        <p:strVal val="visible"/>
                                      </p:to>
                                    </p:set>
                                    <p:animEffect transition="in" filter="wipe(left)">
                                      <p:cBhvr>
                                        <p:cTn id="70" dur="500"/>
                                        <p:tgtEl>
                                          <p:spTgt spid="192516"/>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192515">
                                            <p:txEl>
                                              <p:charRg st="0" end="20"/>
                                            </p:txEl>
                                          </p:spTgt>
                                        </p:tgtEl>
                                        <p:attrNameLst>
                                          <p:attrName>style.visibility</p:attrName>
                                        </p:attrNameLst>
                                      </p:cBhvr>
                                      <p:to>
                                        <p:strVal val="visible"/>
                                      </p:to>
                                    </p:set>
                                    <p:anim calcmode="lin" valueType="num">
                                      <p:cBhvr>
                                        <p:cTn id="75" dur="500" fill="hold"/>
                                        <p:tgtEl>
                                          <p:spTgt spid="192515">
                                            <p:txEl>
                                              <p:charRg st="0" end="20"/>
                                            </p:txEl>
                                          </p:spTgt>
                                        </p:tgtEl>
                                        <p:attrNameLst>
                                          <p:attrName>ppt_x</p:attrName>
                                        </p:attrNameLst>
                                      </p:cBhvr>
                                      <p:tavLst>
                                        <p:tav tm="0">
                                          <p:val>
                                            <p:strVal val="0-#ppt_w/2"/>
                                          </p:val>
                                        </p:tav>
                                        <p:tav tm="100000">
                                          <p:val>
                                            <p:strVal val="#ppt_x"/>
                                          </p:val>
                                        </p:tav>
                                      </p:tavLst>
                                    </p:anim>
                                    <p:anim calcmode="lin" valueType="num">
                                      <p:cBhvr>
                                        <p:cTn id="76" dur="500" fill="hold"/>
                                        <p:tgtEl>
                                          <p:spTgt spid="192515">
                                            <p:txEl>
                                              <p:charRg st="0" end="2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3"/>
                                            </p:cond>
                                          </p:stCondLst>
                                          <p:endCondLst>
                                            <p:cond evt="onStopAudio" delay="0">
                                              <p:tgtEl>
                                                <p:sldTgt/>
                                              </p:tgtEl>
                                            </p:cond>
                                          </p:endCondLst>
                                        </p:cTn>
                                        <p:tgtEl>
                                          <p:sndTgt r:embed="rId1"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9" grpId="0"/>
      <p:bldP spid="192517" grpId="0"/>
      <p:bldP spid="192516" grpId="0"/>
      <p:bldP spid="192515"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3250" name="标题 119809"/>
          <p:cNvSpPr>
            <a:spLocks noGrp="1" noRot="1"/>
          </p:cNvSpPr>
          <p:nvPr>
            <p:ph type="title"/>
          </p:nvPr>
        </p:nvSpPr>
        <p:spPr>
          <a:xfrm>
            <a:off x="685800" y="1268413"/>
            <a:ext cx="4876800" cy="685800"/>
          </a:xfrm>
        </p:spPr>
        <p:txBody>
          <a:bodyPr vert="horz" wrap="square" lIns="91440" tIns="45720" rIns="91440" bIns="45720" anchor="ctr" anchorCtr="0"/>
          <a:p>
            <a:pPr algn="l" eaLnBrk="1" hangingPunct="1"/>
            <a:r>
              <a:rPr lang="zh-CN" altLang="en-US" sz="2800" b="1" dirty="0">
                <a:solidFill>
                  <a:srgbClr val="000000"/>
                </a:solidFill>
                <a:latin typeface="黑体" panose="02010609060101010101" pitchFamily="49" charset="-122"/>
                <a:ea typeface="黑体" panose="02010609060101010101" pitchFamily="49" charset="-122"/>
              </a:rPr>
              <a:t>2、离子的电子构型</a:t>
            </a:r>
            <a:endParaRPr lang="zh-CN" altLang="en-US" sz="2800" b="1" dirty="0">
              <a:solidFill>
                <a:srgbClr val="000000"/>
              </a:solidFill>
              <a:latin typeface="黑体" panose="02010609060101010101" pitchFamily="49" charset="-122"/>
              <a:ea typeface="黑体" panose="02010609060101010101" pitchFamily="49" charset="-122"/>
            </a:endParaRPr>
          </a:p>
        </p:txBody>
      </p:sp>
      <p:sp>
        <p:nvSpPr>
          <p:cNvPr id="119811" name="内容占位符 119810"/>
          <p:cNvSpPr>
            <a:spLocks noGrp="1" noRot="1"/>
          </p:cNvSpPr>
          <p:nvPr>
            <p:ph idx="1"/>
          </p:nvPr>
        </p:nvSpPr>
        <p:spPr>
          <a:xfrm>
            <a:off x="609600" y="5300663"/>
            <a:ext cx="7772400" cy="685800"/>
          </a:xfrm>
        </p:spPr>
        <p:txBody>
          <a:bodyPr vert="horz" wrap="square" lIns="91440" tIns="45720" rIns="91440" bIns="45720" anchor="t" anchorCtr="0"/>
          <a:p>
            <a:pPr marL="609600" indent="-609600" eaLnBrk="1" hangingPunct="1">
              <a:lnSpc>
                <a:spcPct val="120000"/>
              </a:lnSpc>
              <a:spcBef>
                <a:spcPct val="0"/>
              </a:spcBef>
              <a:buFont typeface="Monotype Sorts" pitchFamily="2" charset="2"/>
              <a:buNone/>
            </a:pPr>
            <a:r>
              <a:rPr lang="zh-CN" altLang="en-US" sz="2800" b="1" dirty="0">
                <a:solidFill>
                  <a:srgbClr val="000000"/>
                </a:solidFill>
              </a:rPr>
              <a:t>电子构型对离子间相互作用和离子性有很大影响 </a:t>
            </a:r>
            <a:endParaRPr lang="zh-CN" altLang="en-US" sz="2800" b="1" dirty="0">
              <a:solidFill>
                <a:srgbClr val="000000"/>
              </a:solidFill>
            </a:endParaRPr>
          </a:p>
        </p:txBody>
      </p:sp>
      <p:sp>
        <p:nvSpPr>
          <p:cNvPr id="119812" name="文本框 119811"/>
          <p:cNvSpPr txBox="1"/>
          <p:nvPr/>
        </p:nvSpPr>
        <p:spPr>
          <a:xfrm>
            <a:off x="609600" y="1989138"/>
            <a:ext cx="7994650" cy="3122612"/>
          </a:xfrm>
          <a:prstGeom prst="rect">
            <a:avLst/>
          </a:prstGeom>
          <a:noFill/>
          <a:ln w="38100"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50000"/>
              </a:spcBef>
              <a:buClrTx/>
              <a:buSzTx/>
              <a:buFontTx/>
              <a:buNone/>
            </a:pPr>
            <a:r>
              <a:rPr lang="zh-CN" altLang="en-US" sz="20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  2电子构型（</a:t>
            </a:r>
            <a:r>
              <a:rPr lang="en-US" altLang="zh-CN" sz="2800" b="1" dirty="0">
                <a:solidFill>
                  <a:srgbClr val="000000"/>
                </a:solidFill>
                <a:latin typeface="Times New Roman" panose="02020603050405020304" pitchFamily="18" charset="0"/>
              </a:rPr>
              <a:t>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如</a:t>
            </a:r>
            <a:r>
              <a:rPr lang="en-US" altLang="zh-CN" sz="2800" b="1" dirty="0">
                <a:solidFill>
                  <a:srgbClr val="000000"/>
                </a:solidFill>
                <a:latin typeface="Times New Roman" panose="02020603050405020304" pitchFamily="18" charset="0"/>
              </a:rPr>
              <a:t>Li</a:t>
            </a:r>
            <a:r>
              <a:rPr lang="en-US" altLang="zh-CN" sz="2800" b="1" baseline="30000"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、Be</a:t>
            </a:r>
            <a:r>
              <a:rPr lang="en-US" altLang="zh-CN" sz="2800" b="1" baseline="30000" dirty="0">
                <a:solidFill>
                  <a:srgbClr val="000000"/>
                </a:solidFill>
                <a:latin typeface="Times New Roman" panose="02020603050405020304" pitchFamily="18" charset="0"/>
              </a:rPr>
              <a:t>2+</a:t>
            </a:r>
            <a:r>
              <a:rPr lang="zh-CN" altLang="en-US" sz="2800" b="1" dirty="0">
                <a:solidFill>
                  <a:srgbClr val="000000"/>
                </a:solidFill>
                <a:latin typeface="Times New Roman" panose="02020603050405020304" pitchFamily="18" charset="0"/>
              </a:rPr>
              <a:t>等</a:t>
            </a:r>
            <a:endParaRPr lang="zh-CN" altLang="en-US" sz="2800" b="1" dirty="0">
              <a:solidFill>
                <a:srgbClr val="000000"/>
              </a:solidFill>
              <a:latin typeface="Times New Roman" panose="02020603050405020304" pitchFamily="18" charset="0"/>
            </a:endParaRPr>
          </a:p>
          <a:p>
            <a:pPr marL="0" lvl="0" indent="0" eaLnBrk="1" hangingPunct="1">
              <a:spcBef>
                <a:spcPct val="50000"/>
              </a:spcBef>
              <a:buClrTx/>
              <a:buSzTx/>
              <a:buFontTx/>
              <a:buNone/>
            </a:pPr>
            <a:r>
              <a:rPr lang="zh-CN" altLang="en-US" sz="20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  8电子构型（</a:t>
            </a:r>
            <a:r>
              <a:rPr lang="en-US" altLang="zh-CN" sz="2800" b="1" dirty="0">
                <a:solidFill>
                  <a:srgbClr val="000000"/>
                </a:solidFill>
                <a:latin typeface="Times New Roman" panose="02020603050405020304" pitchFamily="18" charset="0"/>
              </a:rPr>
              <a:t>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p</a:t>
            </a:r>
            <a:r>
              <a:rPr lang="en-US" altLang="zh-CN" sz="2800" b="1" baseline="30000" dirty="0">
                <a:solidFill>
                  <a:srgbClr val="000000"/>
                </a:solidFill>
                <a:latin typeface="Times New Roman" panose="02020603050405020304" pitchFamily="18" charset="0"/>
              </a:rPr>
              <a:t>6</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如</a:t>
            </a:r>
            <a:r>
              <a:rPr lang="en-US" altLang="zh-CN" sz="2800" b="1" dirty="0">
                <a:solidFill>
                  <a:srgbClr val="000000"/>
                </a:solidFill>
                <a:latin typeface="Times New Roman" panose="02020603050405020304" pitchFamily="18" charset="0"/>
              </a:rPr>
              <a:t>Na</a:t>
            </a:r>
            <a:r>
              <a:rPr lang="en-US" altLang="zh-CN" sz="2800" b="1" baseline="30000"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等</a:t>
            </a:r>
            <a:endParaRPr lang="zh-CN" altLang="en-US" sz="2800" b="1" dirty="0">
              <a:solidFill>
                <a:srgbClr val="000000"/>
              </a:solidFill>
              <a:latin typeface="Times New Roman" panose="02020603050405020304" pitchFamily="18" charset="0"/>
            </a:endParaRPr>
          </a:p>
          <a:p>
            <a:pPr marL="0" lvl="0" indent="0" eaLnBrk="1" hangingPunct="1">
              <a:spcBef>
                <a:spcPct val="50000"/>
              </a:spcBef>
              <a:buClrTx/>
              <a:buSzTx/>
              <a:buFontTx/>
              <a:buNone/>
            </a:pPr>
            <a:r>
              <a:rPr lang="zh-CN" altLang="en-US" sz="20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 18电子构型（</a:t>
            </a:r>
            <a:r>
              <a:rPr lang="en-US" altLang="zh-CN" sz="2800" b="1" dirty="0">
                <a:solidFill>
                  <a:srgbClr val="000000"/>
                </a:solidFill>
                <a:latin typeface="Times New Roman" panose="02020603050405020304" pitchFamily="18" charset="0"/>
              </a:rPr>
              <a:t>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p</a:t>
            </a:r>
            <a:r>
              <a:rPr lang="en-US" altLang="zh-CN" sz="2800" b="1" baseline="30000" dirty="0">
                <a:solidFill>
                  <a:srgbClr val="000000"/>
                </a:solidFill>
                <a:latin typeface="Times New Roman" panose="02020603050405020304" pitchFamily="18" charset="0"/>
              </a:rPr>
              <a:t>6</a:t>
            </a:r>
            <a:r>
              <a:rPr lang="en-US" altLang="zh-CN" sz="2800" b="1" dirty="0">
                <a:solidFill>
                  <a:srgbClr val="000000"/>
                </a:solidFill>
                <a:latin typeface="Times New Roman" panose="02020603050405020304" pitchFamily="18" charset="0"/>
              </a:rPr>
              <a:t>d</a:t>
            </a:r>
            <a:r>
              <a:rPr lang="en-US" altLang="zh-CN" sz="2800" b="1" baseline="30000" dirty="0">
                <a:solidFill>
                  <a:srgbClr val="000000"/>
                </a:solidFill>
                <a:latin typeface="Times New Roman" panose="02020603050405020304" pitchFamily="18" charset="0"/>
              </a:rPr>
              <a:t>10</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如</a:t>
            </a:r>
            <a:r>
              <a:rPr lang="en-US" altLang="zh-CN" sz="2800" b="1" dirty="0">
                <a:solidFill>
                  <a:srgbClr val="000000"/>
                </a:solidFill>
                <a:latin typeface="Times New Roman" panose="02020603050405020304" pitchFamily="18" charset="0"/>
              </a:rPr>
              <a:t>Zn</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、Ag</a:t>
            </a:r>
            <a:r>
              <a:rPr lang="en-US" altLang="zh-CN" sz="2800" b="1" baseline="30000"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等</a:t>
            </a:r>
            <a:endParaRPr lang="zh-CN" altLang="en-US" sz="2800" b="1" dirty="0">
              <a:solidFill>
                <a:srgbClr val="000000"/>
              </a:solidFill>
              <a:latin typeface="Times New Roman" panose="02020603050405020304" pitchFamily="18" charset="0"/>
            </a:endParaRPr>
          </a:p>
          <a:p>
            <a:pPr marL="0" lvl="0" indent="0" eaLnBrk="1" hangingPunct="1">
              <a:spcBef>
                <a:spcPct val="50000"/>
              </a:spcBef>
              <a:buClrTx/>
              <a:buSzTx/>
              <a:buFontTx/>
              <a:buNone/>
            </a:pPr>
            <a:r>
              <a:rPr lang="zh-CN" altLang="en-US" sz="2000" b="1" dirty="0">
                <a:solidFill>
                  <a:srgbClr val="000000"/>
                </a:solidFill>
                <a:latin typeface="Times New Roman" panose="02020603050405020304" pitchFamily="18" charset="0"/>
              </a:rPr>
              <a:t>△ </a:t>
            </a:r>
            <a:r>
              <a:rPr lang="zh-CN" altLang="en-US" sz="2800" b="1" dirty="0">
                <a:solidFill>
                  <a:srgbClr val="000000"/>
                </a:solidFill>
                <a:latin typeface="Times New Roman" panose="02020603050405020304" pitchFamily="18" charset="0"/>
              </a:rPr>
              <a:t>18+2电子构型（</a:t>
            </a:r>
            <a:r>
              <a:rPr lang="en-US" altLang="zh-CN" sz="2800" b="1" dirty="0">
                <a:solidFill>
                  <a:srgbClr val="000000"/>
                </a:solidFill>
                <a:latin typeface="Times New Roman" panose="02020603050405020304" pitchFamily="18" charset="0"/>
              </a:rPr>
              <a:t>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p</a:t>
            </a:r>
            <a:r>
              <a:rPr lang="en-US" altLang="zh-CN" sz="2800" b="1" baseline="30000" dirty="0">
                <a:solidFill>
                  <a:srgbClr val="000000"/>
                </a:solidFill>
                <a:latin typeface="Times New Roman" panose="02020603050405020304" pitchFamily="18" charset="0"/>
              </a:rPr>
              <a:t>6</a:t>
            </a:r>
            <a:r>
              <a:rPr lang="en-US" altLang="zh-CN" sz="2800" b="1" dirty="0">
                <a:solidFill>
                  <a:srgbClr val="000000"/>
                </a:solidFill>
                <a:latin typeface="Times New Roman" panose="02020603050405020304" pitchFamily="18" charset="0"/>
              </a:rPr>
              <a:t>d</a:t>
            </a:r>
            <a:r>
              <a:rPr lang="en-US" altLang="zh-CN" sz="2800" b="1" baseline="30000" dirty="0">
                <a:solidFill>
                  <a:srgbClr val="000000"/>
                </a:solidFill>
                <a:latin typeface="Times New Roman" panose="02020603050405020304" pitchFamily="18" charset="0"/>
              </a:rPr>
              <a:t>10</a:t>
            </a:r>
            <a:r>
              <a:rPr lang="en-US" altLang="zh-CN" sz="2800" b="1" dirty="0">
                <a:solidFill>
                  <a:srgbClr val="000000"/>
                </a:solidFill>
                <a:latin typeface="Times New Roman" panose="02020603050405020304" pitchFamily="18" charset="0"/>
              </a:rPr>
              <a:t>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如</a:t>
            </a:r>
            <a:r>
              <a:rPr lang="en-US" altLang="zh-CN" sz="2800" b="1" dirty="0">
                <a:solidFill>
                  <a:srgbClr val="000000"/>
                </a:solidFill>
                <a:latin typeface="Times New Roman" panose="02020603050405020304" pitchFamily="18" charset="0"/>
              </a:rPr>
              <a:t>Pb</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、Bi</a:t>
            </a:r>
            <a:r>
              <a:rPr lang="en-US" altLang="zh-CN" sz="2800" b="1" baseline="30000" dirty="0">
                <a:solidFill>
                  <a:srgbClr val="000000"/>
                </a:solidFill>
                <a:latin typeface="Times New Roman" panose="02020603050405020304" pitchFamily="18" charset="0"/>
              </a:rPr>
              <a:t>3+</a:t>
            </a:r>
            <a:endParaRPr lang="en-US" altLang="zh-CN" sz="2800" b="1" dirty="0">
              <a:solidFill>
                <a:srgbClr val="000000"/>
              </a:solidFill>
              <a:latin typeface="Times New Roman" panose="02020603050405020304" pitchFamily="18" charset="0"/>
            </a:endParaRPr>
          </a:p>
          <a:p>
            <a:pPr marL="0" lvl="0" indent="0" eaLnBrk="1" hangingPunct="1">
              <a:spcBef>
                <a:spcPct val="50000"/>
              </a:spcBef>
              <a:buClrTx/>
              <a:buSzTx/>
              <a:buFontTx/>
              <a:buNone/>
            </a:pPr>
            <a:r>
              <a:rPr lang="en-US" altLang="zh-CN" sz="2000" b="1" dirty="0">
                <a:solidFill>
                  <a:srgbClr val="000000"/>
                </a:solidFill>
                <a:latin typeface="Times New Roman" panose="02020603050405020304" pitchFamily="18" charset="0"/>
              </a:rPr>
              <a:t>△ </a:t>
            </a:r>
            <a:r>
              <a:rPr lang="zh-CN" altLang="en-US" sz="2800" b="1" dirty="0">
                <a:solidFill>
                  <a:srgbClr val="000000"/>
                </a:solidFill>
                <a:latin typeface="Times New Roman" panose="02020603050405020304" pitchFamily="18" charset="0"/>
              </a:rPr>
              <a:t>不规则构型（</a:t>
            </a:r>
            <a:r>
              <a:rPr lang="en-US" altLang="zh-CN" sz="2800" b="1" dirty="0">
                <a:solidFill>
                  <a:srgbClr val="000000"/>
                </a:solidFill>
                <a:latin typeface="Times New Roman" panose="02020603050405020304" pitchFamily="18" charset="0"/>
              </a:rPr>
              <a:t>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p</a:t>
            </a:r>
            <a:r>
              <a:rPr lang="en-US" altLang="zh-CN" sz="2800" b="1" baseline="30000" dirty="0">
                <a:solidFill>
                  <a:srgbClr val="000000"/>
                </a:solidFill>
                <a:latin typeface="Times New Roman" panose="02020603050405020304" pitchFamily="18" charset="0"/>
              </a:rPr>
              <a:t>6</a:t>
            </a:r>
            <a:r>
              <a:rPr lang="en-US" altLang="zh-CN" sz="2800" b="1" dirty="0">
                <a:solidFill>
                  <a:srgbClr val="000000"/>
                </a:solidFill>
                <a:latin typeface="Times New Roman" panose="02020603050405020304" pitchFamily="18" charset="0"/>
              </a:rPr>
              <a:t>d</a:t>
            </a:r>
            <a:r>
              <a:rPr lang="en-US" altLang="zh-CN" sz="2800" b="1" baseline="30000" dirty="0">
                <a:solidFill>
                  <a:srgbClr val="000000"/>
                </a:solidFill>
                <a:latin typeface="Times New Roman" panose="02020603050405020304" pitchFamily="18" charset="0"/>
              </a:rPr>
              <a:t>1-9</a:t>
            </a:r>
            <a:r>
              <a:rPr lang="en-US" altLang="zh-CN" sz="2800" b="1"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 ：如</a:t>
            </a:r>
            <a:r>
              <a:rPr lang="en-US" altLang="zh-CN" sz="2800" b="1" dirty="0">
                <a:solidFill>
                  <a:srgbClr val="000000"/>
                </a:solidFill>
                <a:latin typeface="Times New Roman" panose="02020603050405020304" pitchFamily="18" charset="0"/>
              </a:rPr>
              <a:t>Fe</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（3s</a:t>
            </a:r>
            <a:r>
              <a:rPr lang="en-US" altLang="zh-CN" sz="2800" b="1" baseline="30000" dirty="0">
                <a:solidFill>
                  <a:srgbClr val="000000"/>
                </a:solidFill>
                <a:latin typeface="Times New Roman" panose="02020603050405020304" pitchFamily="18" charset="0"/>
              </a:rPr>
              <a:t>2</a:t>
            </a:r>
            <a:r>
              <a:rPr lang="en-US" altLang="zh-CN" sz="2800" b="1" dirty="0">
                <a:solidFill>
                  <a:srgbClr val="000000"/>
                </a:solidFill>
                <a:latin typeface="Times New Roman" panose="02020603050405020304" pitchFamily="18" charset="0"/>
              </a:rPr>
              <a:t>3p</a:t>
            </a:r>
            <a:r>
              <a:rPr lang="en-US" altLang="zh-CN" sz="2800" b="1" baseline="30000" dirty="0">
                <a:solidFill>
                  <a:srgbClr val="000000"/>
                </a:solidFill>
                <a:latin typeface="Times New Roman" panose="02020603050405020304" pitchFamily="18" charset="0"/>
              </a:rPr>
              <a:t>6</a:t>
            </a:r>
            <a:r>
              <a:rPr lang="en-US" altLang="zh-CN" sz="2800" b="1" dirty="0">
                <a:solidFill>
                  <a:srgbClr val="000000"/>
                </a:solidFill>
                <a:latin typeface="Times New Roman" panose="02020603050405020304" pitchFamily="18" charset="0"/>
              </a:rPr>
              <a:t>3d</a:t>
            </a:r>
            <a:r>
              <a:rPr lang="en-US" altLang="zh-CN" sz="2800" b="1" baseline="30000" dirty="0">
                <a:solidFill>
                  <a:srgbClr val="000000"/>
                </a:solidFill>
                <a:latin typeface="Times New Roman" panose="02020603050405020304" pitchFamily="18" charset="0"/>
              </a:rPr>
              <a:t>6</a:t>
            </a:r>
            <a:r>
              <a:rPr lang="en-US" altLang="zh-CN" sz="2800" b="1" dirty="0">
                <a:solidFill>
                  <a:srgbClr val="000000"/>
                </a:solidFill>
                <a:latin typeface="Times New Roman" panose="02020603050405020304" pitchFamily="18" charset="0"/>
              </a:rPr>
              <a:t>）</a:t>
            </a:r>
            <a:endParaRPr lang="en-US" altLang="zh-CN" sz="2800" b="1" dirty="0">
              <a:solidFill>
                <a:srgbClr val="000000"/>
              </a:solidFill>
              <a:latin typeface="Times New Roman" panose="02020603050405020304" pitchFamily="18" charset="0"/>
            </a:endParaRPr>
          </a:p>
        </p:txBody>
      </p:sp>
      <p:sp>
        <p:nvSpPr>
          <p:cNvPr id="53253" name="矩形 119812"/>
          <p:cNvSpPr/>
          <p:nvPr/>
        </p:nvSpPr>
        <p:spPr>
          <a:xfrm>
            <a:off x="682625" y="549275"/>
            <a:ext cx="756126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b="1" dirty="0">
                <a:latin typeface="黑体" panose="02010609060101010101" pitchFamily="49" charset="-122"/>
                <a:ea typeface="黑体" panose="02010609060101010101" pitchFamily="49" charset="-122"/>
              </a:rPr>
              <a:t>二、离子电荷、电子构型和半径 </a:t>
            </a:r>
            <a:endParaRPr lang="zh-CN" altLang="en-US" b="1" dirty="0">
              <a:latin typeface="黑体" panose="02010609060101010101" pitchFamily="49" charset="-122"/>
              <a:ea typeface="黑体" panose="02010609060101010101" pitchFamily="49" charset="-122"/>
            </a:endParaRPr>
          </a:p>
        </p:txBody>
      </p:sp>
      <p:sp>
        <p:nvSpPr>
          <p:cNvPr id="53254" name="直接连接符 119814"/>
          <p:cNvSpPr/>
          <p:nvPr/>
        </p:nvSpPr>
        <p:spPr>
          <a:xfrm>
            <a:off x="827088" y="1268413"/>
            <a:ext cx="7561262" cy="0"/>
          </a:xfrm>
          <a:prstGeom prst="line">
            <a:avLst/>
          </a:prstGeom>
          <a:ln w="31750" cap="flat" cmpd="sng">
            <a:solidFill>
              <a:srgbClr val="FF3300"/>
            </a:solidFill>
            <a:prstDash val="solid"/>
            <a:headEnd type="none" w="med" len="med"/>
            <a:tailEnd type="non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blinds(horizontal)">
                                      <p:cBhvr>
                                        <p:cTn id="7" dur="500"/>
                                        <p:tgtEl>
                                          <p:spTgt spid="1198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9811"/>
                                        </p:tgtEl>
                                        <p:attrNameLst>
                                          <p:attrName>style.visibility</p:attrName>
                                        </p:attrNameLst>
                                      </p:cBhvr>
                                      <p:to>
                                        <p:strVal val="visible"/>
                                      </p:to>
                                    </p:set>
                                    <p:animEffect transition="in" filter="box(in)">
                                      <p:cBhvr>
                                        <p:cTn id="12" dur="500"/>
                                        <p:tgtEl>
                                          <p:spTgt spid="119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p:bldP spid="119812"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7394" name="矩形 63492"/>
          <p:cNvSpPr>
            <a:spLocks noTextEdit="1"/>
          </p:cNvSpPr>
          <p:nvPr/>
        </p:nvSpPr>
        <p:spPr>
          <a:xfrm>
            <a:off x="2195513" y="1916113"/>
            <a:ext cx="4248150" cy="2592387"/>
          </a:xfrm>
          <a:prstGeom prst="rect">
            <a:avLst/>
          </a:prstGeom>
        </p:spPr>
        <p:txBody>
          <a:bodyPr wrap="none" fromWordArt="1">
            <a:prstTxWarp prst="textCascadeUp">
              <a:avLst>
                <a:gd name="adj" fmla="val 44444"/>
              </a:avLst>
            </a:prstTxWarp>
            <a:normAutofit/>
            <a:scene3d>
              <a:camera prst="legacyPerspectiveFront">
                <a:rot lat="20520000" lon="1080000" rev="0"/>
              </a:camera>
              <a:lightRig rig="legacyHarsh2" dir="b"/>
            </a:scene3d>
            <a:sp3d extrusionH="430200" prstMaterial="legacyMatte">
              <a:extrusionClr>
                <a:srgbClr val="FF6600"/>
              </a:extrusionClr>
            </a:sp3d>
          </a:bodyPr>
          <a:p>
            <a:pPr algn="ctr"/>
            <a:r>
              <a:rPr lang="zh-CN" altLang="en-US" sz="3600" b="1">
                <a:gradFill rotWithShape="1">
                  <a:gsLst>
                    <a:gs pos="0">
                      <a:srgbClr val="FFE701"/>
                    </a:gs>
                    <a:gs pos="100000">
                      <a:srgbClr val="FE3E02"/>
                    </a:gs>
                  </a:gsLst>
                  <a:lin ang="5400000" scaled="1"/>
                  <a:tileRect/>
                </a:gradFill>
                <a:latin typeface="宋体" panose="02010600030101010101" pitchFamily="2" charset="-122"/>
                <a:ea typeface="宋体" panose="02010600030101010101" pitchFamily="2" charset="-122"/>
              </a:rPr>
              <a:t>谢谢！</a:t>
            </a:r>
            <a:endParaRPr lang="zh-CN" altLang="en-US" sz="3600" b="1">
              <a:gradFill rotWithShape="1">
                <a:gsLst>
                  <a:gs pos="0">
                    <a:srgbClr val="FFE701"/>
                  </a:gs>
                  <a:gs pos="100000">
                    <a:srgbClr val="FE3E02"/>
                  </a:gs>
                </a:gsLst>
                <a:lin ang="5400000" scaled="1"/>
                <a:tileRect/>
              </a:gradFill>
              <a:latin typeface="宋体" panose="02010600030101010101" pitchFamily="2" charset="-122"/>
              <a:ea typeface="宋体" panose="02010600030101010101" pitchFamily="2" charset="-122"/>
            </a:endParaRPr>
          </a:p>
        </p:txBody>
      </p:sp>
    </p:spTree>
  </p:cSld>
  <p:clrMapOvr>
    <a:masterClrMapping/>
  </p:clrMapOvr>
  <p:transition spd="slow">
    <p:wipe dir="r"/>
  </p:transition>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9442" name="标题 177153"/>
          <p:cNvSpPr>
            <a:spLocks noGrp="1" noRot="1"/>
          </p:cNvSpPr>
          <p:nvPr>
            <p:ph type="title"/>
          </p:nvPr>
        </p:nvSpPr>
        <p:spPr>
          <a:xfrm>
            <a:off x="2987675" y="333375"/>
            <a:ext cx="2879725" cy="792163"/>
          </a:xfrm>
        </p:spPr>
        <p:txBody>
          <a:bodyPr vert="horz" wrap="square" lIns="91440" tIns="45720" rIns="91440" bIns="45720" anchor="ctr" anchorCtr="0"/>
          <a:p>
            <a:pPr eaLnBrk="1" hangingPunct="1"/>
            <a:r>
              <a:rPr lang="zh-CN" altLang="en-US" sz="3600" b="1" dirty="0">
                <a:ea typeface="黑体" panose="02010609060101010101" pitchFamily="49" charset="-122"/>
              </a:rPr>
              <a:t>小  结</a:t>
            </a:r>
            <a:endParaRPr lang="zh-CN" altLang="en-US" sz="3600" b="1" dirty="0">
              <a:ea typeface="黑体" panose="02010609060101010101" pitchFamily="49" charset="-122"/>
            </a:endParaRPr>
          </a:p>
        </p:txBody>
      </p:sp>
      <p:sp>
        <p:nvSpPr>
          <p:cNvPr id="189443" name="文本占位符 177154"/>
          <p:cNvSpPr>
            <a:spLocks noGrp="1" noRot="1"/>
          </p:cNvSpPr>
          <p:nvPr>
            <p:ph idx="1"/>
          </p:nvPr>
        </p:nvSpPr>
        <p:spPr>
          <a:xfrm>
            <a:off x="468313" y="1341438"/>
            <a:ext cx="7988300" cy="5040312"/>
          </a:xfrm>
        </p:spPr>
        <p:txBody>
          <a:bodyPr vert="horz" wrap="square" lIns="91440" tIns="45720" rIns="91440" bIns="45720" anchor="t" anchorCtr="0"/>
          <a:p>
            <a:pPr eaLnBrk="1" hangingPunct="1">
              <a:lnSpc>
                <a:spcPct val="110000"/>
              </a:lnSpc>
              <a:buNone/>
            </a:pPr>
            <a:r>
              <a:rPr lang="zh-CN" altLang="en-US" sz="2800" b="1" dirty="0">
                <a:solidFill>
                  <a:srgbClr val="000000"/>
                </a:solidFill>
                <a:latin typeface="Times New Roman" panose="02020603050405020304" pitchFamily="18" charset="0"/>
              </a:rPr>
              <a:t>一、离子键</a:t>
            </a:r>
            <a:endParaRPr lang="zh-CN" altLang="en-US" sz="2800" b="1" dirty="0">
              <a:solidFill>
                <a:srgbClr val="000000"/>
              </a:solidFill>
              <a:latin typeface="Times New Roman" panose="02020603050405020304" pitchFamily="18" charset="0"/>
            </a:endParaRPr>
          </a:p>
          <a:p>
            <a:pPr eaLnBrk="1" hangingPunct="1">
              <a:lnSpc>
                <a:spcPct val="110000"/>
              </a:lnSpc>
              <a:buNone/>
            </a:pPr>
            <a:r>
              <a:rPr lang="zh-CN" altLang="en-US" sz="2800" b="1" dirty="0">
                <a:solidFill>
                  <a:srgbClr val="000000"/>
                </a:solidFill>
                <a:latin typeface="Times New Roman" panose="02020603050405020304" pitchFamily="18" charset="0"/>
              </a:rPr>
              <a:t>（1）形成条件：两成键原子的电负性差别较大。</a:t>
            </a:r>
            <a:endParaRPr lang="zh-CN" altLang="en-US" sz="2800" b="1" dirty="0">
              <a:solidFill>
                <a:srgbClr val="000000"/>
              </a:solidFill>
              <a:latin typeface="Times New Roman" panose="02020603050405020304" pitchFamily="18" charset="0"/>
            </a:endParaRPr>
          </a:p>
          <a:p>
            <a:pPr eaLnBrk="1" hangingPunct="1">
              <a:lnSpc>
                <a:spcPct val="110000"/>
              </a:lnSpc>
              <a:buNone/>
            </a:pPr>
            <a:r>
              <a:rPr lang="zh-CN" altLang="en-US" sz="2800" b="1"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2</a:t>
            </a:r>
            <a:r>
              <a:rPr lang="zh-CN" altLang="en-US" sz="2800" b="1" dirty="0">
                <a:solidFill>
                  <a:srgbClr val="000000"/>
                </a:solidFill>
                <a:latin typeface="Times New Roman" panose="02020603050405020304" pitchFamily="18" charset="0"/>
              </a:rPr>
              <a:t>）离子键没有方向性，没有饱和性。</a:t>
            </a:r>
            <a:endParaRPr lang="zh-CN" altLang="en-US" sz="2800" b="1" dirty="0">
              <a:solidFill>
                <a:srgbClr val="000000"/>
              </a:solidFill>
              <a:latin typeface="Times New Roman" panose="02020603050405020304" pitchFamily="18" charset="0"/>
            </a:endParaRPr>
          </a:p>
          <a:p>
            <a:pPr eaLnBrk="1" hangingPunct="1">
              <a:lnSpc>
                <a:spcPct val="110000"/>
              </a:lnSpc>
              <a:buNone/>
            </a:pPr>
            <a:r>
              <a:rPr lang="zh-CN" altLang="en-US" sz="2800" b="1" dirty="0">
                <a:solidFill>
                  <a:srgbClr val="000000"/>
                </a:solidFill>
                <a:latin typeface="Times New Roman" panose="02020603050405020304" pitchFamily="18" charset="0"/>
              </a:rPr>
              <a:t>（</a:t>
            </a:r>
            <a:r>
              <a:rPr lang="en-US" altLang="zh-CN" sz="2800" b="1" dirty="0">
                <a:solidFill>
                  <a:srgbClr val="000000"/>
                </a:solidFill>
                <a:latin typeface="Times New Roman" panose="02020603050405020304" pitchFamily="18" charset="0"/>
              </a:rPr>
              <a:t>3</a:t>
            </a:r>
            <a:r>
              <a:rPr lang="zh-CN" altLang="en-US" sz="2800" b="1" dirty="0">
                <a:solidFill>
                  <a:srgbClr val="000000"/>
                </a:solidFill>
                <a:latin typeface="Times New Roman" panose="02020603050405020304" pitchFamily="18" charset="0"/>
              </a:rPr>
              <a:t>）影响离子键的因素有：</a:t>
            </a:r>
            <a:endParaRPr lang="zh-CN" altLang="en-US" sz="2800" b="1" dirty="0">
              <a:solidFill>
                <a:srgbClr val="000000"/>
              </a:solidFill>
              <a:latin typeface="Times New Roman" panose="02020603050405020304" pitchFamily="18" charset="0"/>
            </a:endParaRPr>
          </a:p>
          <a:p>
            <a:pPr eaLnBrk="1" hangingPunct="1">
              <a:lnSpc>
                <a:spcPct val="110000"/>
              </a:lnSpc>
              <a:buNone/>
            </a:pPr>
            <a:r>
              <a:rPr lang="zh-CN" altLang="en-US" sz="2800" b="1" dirty="0">
                <a:solidFill>
                  <a:srgbClr val="000000"/>
                </a:solidFill>
                <a:latin typeface="Times New Roman" panose="02020603050405020304" pitchFamily="18" charset="0"/>
              </a:rPr>
              <a:t>     离子的电子构型、离子电荷、半径</a:t>
            </a:r>
            <a:endParaRPr lang="zh-CN" altLang="en-US" sz="2800" b="1" dirty="0">
              <a:solidFill>
                <a:srgbClr val="000000"/>
              </a:solidFill>
              <a:latin typeface="Times New Roman" panose="02020603050405020304" pitchFamily="18" charset="0"/>
            </a:endParaRPr>
          </a:p>
          <a:p>
            <a:pPr eaLnBrk="1" hangingPunct="1">
              <a:lnSpc>
                <a:spcPct val="110000"/>
              </a:lnSpc>
              <a:buNone/>
            </a:pPr>
            <a:r>
              <a:rPr lang="en-US" altLang="zh-CN" sz="2800" b="1" dirty="0">
                <a:solidFill>
                  <a:srgbClr val="000000"/>
                </a:solidFill>
                <a:latin typeface="Times New Roman" panose="02020603050405020304" pitchFamily="18" charset="0"/>
              </a:rPr>
              <a:t>   </a:t>
            </a:r>
            <a:endParaRPr lang="zh-CN" altLang="en-US" sz="2800" b="1" dirty="0">
              <a:solidFill>
                <a:srgbClr val="000000"/>
              </a:solidFill>
              <a:latin typeface="Times New Roman" panose="02020603050405020304" pitchFamily="18" charset="0"/>
            </a:endParaRPr>
          </a:p>
          <a:p>
            <a:pPr eaLnBrk="1" hangingPunct="1">
              <a:lnSpc>
                <a:spcPct val="110000"/>
              </a:lnSpc>
              <a:buNone/>
            </a:pPr>
            <a:endParaRPr lang="zh-CN" altLang="en-US" sz="2800" b="1" dirty="0">
              <a:solidFill>
                <a:srgbClr val="000000"/>
              </a:solidFill>
              <a:latin typeface="Times New Roman" panose="02020603050405020304" pitchFamily="18" charset="0"/>
            </a:endParaRPr>
          </a:p>
        </p:txBody>
      </p:sp>
      <p:sp>
        <p:nvSpPr>
          <p:cNvPr id="189444" name="直接连接符 177156"/>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灯片编号占位符 1"/>
          <p:cNvSpPr txBox="1">
            <a:spLocks noGrp="1"/>
          </p:cNvSpPr>
          <p:nvPr>
            <p:ph type="sldNum" sz="quarter" idx="4"/>
          </p:nvPr>
        </p:nvSpPr>
        <p:spPr/>
        <p:txBody>
          <a:bodyPr/>
          <a:p>
            <a:pPr marL="0" indent="0" algn="r" eaLnBrk="1" hangingPunct="1">
              <a:spcBef>
                <a:spcPct val="0"/>
              </a:spcBef>
              <a:buClrTx/>
              <a:buSzTx/>
              <a:buFontTx/>
              <a:buNone/>
            </a:pPr>
            <a:fld id="{9A0DB2DC-4C9A-4742-B13C-FB6460FD3503}" type="slidenum">
              <a:rPr lang="en-US" altLang="en-US" sz="1400" kern="1200" dirty="0">
                <a:latin typeface="+mn-lt"/>
                <a:ea typeface="+mn-ea"/>
                <a:cs typeface="+mn-cs"/>
              </a:rPr>
            </a:fld>
            <a:endParaRPr lang="en-US" altLang="en-US" sz="1400" kern="1200" dirty="0">
              <a:latin typeface="+mn-lt"/>
              <a:ea typeface="+mn-ea"/>
              <a:cs typeface="+mn-cs"/>
            </a:endParaRPr>
          </a:p>
        </p:txBody>
      </p:sp>
      <p:sp>
        <p:nvSpPr>
          <p:cNvPr id="190467" name="标题 238593"/>
          <p:cNvSpPr>
            <a:spLocks noGrp="1" noRot="1"/>
          </p:cNvSpPr>
          <p:nvPr>
            <p:ph type="title"/>
          </p:nvPr>
        </p:nvSpPr>
        <p:spPr>
          <a:xfrm>
            <a:off x="2987675" y="333375"/>
            <a:ext cx="2879725" cy="792163"/>
          </a:xfrm>
        </p:spPr>
        <p:txBody>
          <a:bodyPr vert="horz" wrap="square" lIns="91440" tIns="45720" rIns="91440" bIns="45720" anchor="ctr" anchorCtr="0"/>
          <a:p>
            <a:pPr eaLnBrk="1" hangingPunct="1"/>
            <a:r>
              <a:rPr lang="zh-CN" altLang="en-US" sz="3600" b="1" dirty="0">
                <a:ea typeface="黑体" panose="02010609060101010101" pitchFamily="49" charset="-122"/>
              </a:rPr>
              <a:t>小  结</a:t>
            </a:r>
            <a:endParaRPr lang="zh-CN" altLang="en-US" sz="3600" b="1" dirty="0">
              <a:ea typeface="黑体" panose="02010609060101010101" pitchFamily="49" charset="-122"/>
            </a:endParaRPr>
          </a:p>
        </p:txBody>
      </p:sp>
      <p:sp>
        <p:nvSpPr>
          <p:cNvPr id="190468" name="文本占位符 238594"/>
          <p:cNvSpPr>
            <a:spLocks noGrp="1" noRot="1"/>
          </p:cNvSpPr>
          <p:nvPr>
            <p:ph idx="1"/>
          </p:nvPr>
        </p:nvSpPr>
        <p:spPr>
          <a:xfrm>
            <a:off x="468313" y="1341438"/>
            <a:ext cx="7988300" cy="5040312"/>
          </a:xfrm>
        </p:spPr>
        <p:txBody>
          <a:bodyPr vert="horz" wrap="square" lIns="91440" tIns="45720" rIns="91440" bIns="45720" anchor="t" anchorCtr="0"/>
          <a:p>
            <a:pPr eaLnBrk="1" hangingPunct="1">
              <a:lnSpc>
                <a:spcPct val="110000"/>
              </a:lnSpc>
              <a:buNone/>
            </a:pPr>
            <a:r>
              <a:rPr lang="zh-CN" altLang="en-US" sz="2800" b="1" dirty="0">
                <a:solidFill>
                  <a:srgbClr val="000000"/>
                </a:solidFill>
                <a:latin typeface="Times New Roman" panose="02020603050405020304" pitchFamily="18" charset="0"/>
              </a:rPr>
              <a:t>一、离子键</a:t>
            </a:r>
            <a:endParaRPr lang="zh-CN" altLang="en-US" sz="2800" b="1" dirty="0">
              <a:solidFill>
                <a:srgbClr val="000000"/>
              </a:solidFill>
              <a:latin typeface="Times New Roman" panose="02020603050405020304" pitchFamily="18" charset="0"/>
            </a:endParaRPr>
          </a:p>
          <a:p>
            <a:pPr eaLnBrk="1" hangingPunct="1">
              <a:lnSpc>
                <a:spcPct val="110000"/>
              </a:lnSpc>
              <a:buNone/>
            </a:pPr>
            <a:r>
              <a:rPr lang="en-US" altLang="zh-CN" sz="2800" b="1" dirty="0">
                <a:solidFill>
                  <a:srgbClr val="000000"/>
                </a:solidFill>
                <a:latin typeface="Times New Roman" panose="02020603050405020304" pitchFamily="18" charset="0"/>
              </a:rPr>
              <a:t>  a )   </a:t>
            </a:r>
            <a:r>
              <a:rPr lang="zh-CN" altLang="en-US" sz="2800" b="1" dirty="0">
                <a:solidFill>
                  <a:srgbClr val="000000"/>
                </a:solidFill>
                <a:latin typeface="Times New Roman" panose="02020603050405020304" pitchFamily="18" charset="0"/>
              </a:rPr>
              <a:t>同主族从上到下，电子层增加，具有相同电荷数的离子半径增加。</a:t>
            </a:r>
            <a:endParaRPr lang="zh-CN" altLang="en-US" sz="2800" b="1" dirty="0">
              <a:solidFill>
                <a:srgbClr val="000000"/>
              </a:solidFill>
              <a:latin typeface="Times New Roman" panose="02020603050405020304" pitchFamily="18" charset="0"/>
            </a:endParaRPr>
          </a:p>
          <a:p>
            <a:pPr eaLnBrk="1" hangingPunct="1">
              <a:lnSpc>
                <a:spcPct val="110000"/>
              </a:lnSpc>
              <a:buNone/>
            </a:pPr>
            <a:r>
              <a:rPr lang="zh-CN" altLang="en-US" sz="2800" b="1" dirty="0">
                <a:solidFill>
                  <a:srgbClr val="000000"/>
                </a:solidFill>
                <a:latin typeface="Times New Roman" panose="02020603050405020304" pitchFamily="18" charset="0"/>
              </a:rPr>
              <a:t>  </a:t>
            </a:r>
            <a:r>
              <a:rPr lang="en-US" altLang="zh-CN" sz="2800" b="1" dirty="0">
                <a:solidFill>
                  <a:srgbClr val="000000"/>
                </a:solidFill>
                <a:latin typeface="Times New Roman" panose="02020603050405020304" pitchFamily="18" charset="0"/>
              </a:rPr>
              <a:t>b )   </a:t>
            </a:r>
            <a:r>
              <a:rPr lang="zh-CN" altLang="en-US" sz="2800" b="1" dirty="0">
                <a:solidFill>
                  <a:srgbClr val="000000"/>
                </a:solidFill>
                <a:latin typeface="Times New Roman" panose="02020603050405020304" pitchFamily="18" charset="0"/>
              </a:rPr>
              <a:t>同周期阳离子，正价升高，半径减小。 </a:t>
            </a:r>
            <a:endParaRPr lang="en-US" altLang="zh-CN" sz="2800" b="1" dirty="0">
              <a:solidFill>
                <a:srgbClr val="000000"/>
              </a:solidFill>
              <a:latin typeface="Times New Roman" panose="02020603050405020304" pitchFamily="18" charset="0"/>
            </a:endParaRPr>
          </a:p>
          <a:p>
            <a:pPr eaLnBrk="1" hangingPunct="1">
              <a:lnSpc>
                <a:spcPct val="110000"/>
              </a:lnSpc>
              <a:buNone/>
            </a:pPr>
            <a:r>
              <a:rPr lang="en-US" altLang="zh-CN" sz="2800" b="1" dirty="0">
                <a:solidFill>
                  <a:srgbClr val="000000"/>
                </a:solidFill>
                <a:latin typeface="Times New Roman" panose="02020603050405020304" pitchFamily="18" charset="0"/>
              </a:rPr>
              <a:t>  c )   </a:t>
            </a:r>
            <a:r>
              <a:rPr lang="zh-CN" altLang="en-US" sz="2800" b="1" dirty="0">
                <a:solidFill>
                  <a:srgbClr val="000000"/>
                </a:solidFill>
                <a:latin typeface="Times New Roman" panose="02020603050405020304" pitchFamily="18" charset="0"/>
              </a:rPr>
              <a:t>同一元素的阳离子，电荷高的半径小。</a:t>
            </a:r>
            <a:endParaRPr lang="zh-CN" altLang="en-US" sz="2800" b="1" dirty="0">
              <a:solidFill>
                <a:srgbClr val="000000"/>
              </a:solidFill>
              <a:latin typeface="Times New Roman" panose="02020603050405020304" pitchFamily="18" charset="0"/>
            </a:endParaRPr>
          </a:p>
          <a:p>
            <a:pPr eaLnBrk="1" hangingPunct="1">
              <a:lnSpc>
                <a:spcPct val="110000"/>
              </a:lnSpc>
              <a:buNone/>
            </a:pPr>
            <a:r>
              <a:rPr lang="en-US" altLang="zh-CN" sz="2800" b="1" dirty="0">
                <a:solidFill>
                  <a:srgbClr val="000000"/>
                </a:solidFill>
                <a:latin typeface="Times New Roman" panose="02020603050405020304" pitchFamily="18" charset="0"/>
              </a:rPr>
              <a:t>  d )  </a:t>
            </a:r>
            <a:r>
              <a:rPr lang="zh-CN" altLang="en-US" sz="2800" b="1" dirty="0">
                <a:solidFill>
                  <a:srgbClr val="000000"/>
                </a:solidFill>
                <a:latin typeface="Times New Roman" panose="02020603050405020304" pitchFamily="18" charset="0"/>
              </a:rPr>
              <a:t>阴离子半径一般较大；阳离子半径一般较小 。</a:t>
            </a:r>
            <a:endParaRPr lang="zh-CN" altLang="en-US" sz="2800" b="1" dirty="0">
              <a:solidFill>
                <a:srgbClr val="000000"/>
              </a:solidFill>
              <a:latin typeface="Times New Roman" panose="02020603050405020304" pitchFamily="18" charset="0"/>
            </a:endParaRPr>
          </a:p>
          <a:p>
            <a:pPr eaLnBrk="1" hangingPunct="1">
              <a:lnSpc>
                <a:spcPct val="110000"/>
              </a:lnSpc>
              <a:buNone/>
            </a:pPr>
            <a:r>
              <a:rPr lang="en-US" altLang="zh-CN" sz="2800" b="1" dirty="0">
                <a:solidFill>
                  <a:srgbClr val="000000"/>
                </a:solidFill>
                <a:latin typeface="Times New Roman" panose="02020603050405020304" pitchFamily="18" charset="0"/>
              </a:rPr>
              <a:t>  e )</a:t>
            </a:r>
            <a:r>
              <a:rPr lang="zh-CN" altLang="en-US" sz="2800" b="1" dirty="0">
                <a:solidFill>
                  <a:srgbClr val="000000"/>
                </a:solidFill>
                <a:latin typeface="Times New Roman" panose="02020603050405020304" pitchFamily="18" charset="0"/>
              </a:rPr>
              <a:t>周期表中对角线上，左上的元素和右下的元素的离子半径相近 。</a:t>
            </a:r>
            <a:endParaRPr lang="zh-CN" altLang="en-US" sz="2800" b="1" dirty="0">
              <a:solidFill>
                <a:srgbClr val="000000"/>
              </a:solidFill>
              <a:latin typeface="Times New Roman" panose="02020603050405020304" pitchFamily="18" charset="0"/>
            </a:endParaRPr>
          </a:p>
        </p:txBody>
      </p:sp>
      <p:sp>
        <p:nvSpPr>
          <p:cNvPr id="190469" name="直接连接符 238595"/>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1490" name="标题 184321"/>
          <p:cNvSpPr>
            <a:spLocks noGrp="1" noRot="1"/>
          </p:cNvSpPr>
          <p:nvPr>
            <p:ph type="title"/>
          </p:nvPr>
        </p:nvSpPr>
        <p:spPr>
          <a:xfrm>
            <a:off x="603250" y="1268413"/>
            <a:ext cx="8001000" cy="582612"/>
          </a:xfrm>
        </p:spPr>
        <p:txBody>
          <a:bodyPr vert="horz" wrap="square" lIns="91440" tIns="45720" rIns="91440" bIns="45720" anchor="ctr" anchorCtr="0"/>
          <a:p>
            <a:pPr algn="l" eaLnBrk="1" hangingPunct="1"/>
            <a:r>
              <a:rPr lang="zh-CN" altLang="en-US" sz="2800" b="1" dirty="0">
                <a:solidFill>
                  <a:srgbClr val="000000"/>
                </a:solidFill>
                <a:latin typeface="Times New Roman" panose="02020603050405020304" pitchFamily="18" charset="0"/>
              </a:rPr>
              <a:t>二、共价键</a:t>
            </a:r>
            <a:endParaRPr lang="zh-CN" altLang="en-US" sz="2800" b="1" dirty="0">
              <a:solidFill>
                <a:srgbClr val="000000"/>
              </a:solidFill>
              <a:latin typeface="Times New Roman" panose="02020603050405020304" pitchFamily="18" charset="0"/>
            </a:endParaRPr>
          </a:p>
        </p:txBody>
      </p:sp>
      <p:sp>
        <p:nvSpPr>
          <p:cNvPr id="191491" name="文本占位符 184322"/>
          <p:cNvSpPr>
            <a:spLocks noGrp="1" noRot="1"/>
          </p:cNvSpPr>
          <p:nvPr>
            <p:ph idx="1"/>
          </p:nvPr>
        </p:nvSpPr>
        <p:spPr>
          <a:xfrm>
            <a:off x="539750" y="2060575"/>
            <a:ext cx="8208963" cy="3886200"/>
          </a:xfrm>
        </p:spPr>
        <p:txBody>
          <a:bodyPr vert="horz" wrap="square" lIns="91440" tIns="45720" rIns="91440" bIns="45720" anchor="t" anchorCtr="0"/>
          <a:p>
            <a:pPr eaLnBrk="1" hangingPunct="1">
              <a:buNone/>
            </a:pPr>
            <a:r>
              <a:rPr lang="en-US" altLang="zh-CN" sz="2800" b="1" dirty="0">
                <a:solidFill>
                  <a:srgbClr val="000000"/>
                </a:solidFill>
              </a:rPr>
              <a:t>1</a:t>
            </a:r>
            <a:r>
              <a:rPr lang="zh-CN" altLang="en-US" sz="2800" b="1" dirty="0">
                <a:solidFill>
                  <a:srgbClr val="000000"/>
                </a:solidFill>
              </a:rPr>
              <a:t>、经典路易斯学说（共用电子对）</a:t>
            </a:r>
            <a:endParaRPr lang="zh-CN" altLang="en-US" sz="2800" b="1" dirty="0">
              <a:solidFill>
                <a:srgbClr val="000000"/>
              </a:solidFill>
            </a:endParaRPr>
          </a:p>
          <a:p>
            <a:pPr eaLnBrk="1" hangingPunct="1">
              <a:buNone/>
            </a:pPr>
            <a:r>
              <a:rPr lang="en-US" altLang="zh-CN" sz="2800" b="1" dirty="0">
                <a:solidFill>
                  <a:srgbClr val="000000"/>
                </a:solidFill>
              </a:rPr>
              <a:t>2</a:t>
            </a:r>
            <a:r>
              <a:rPr lang="zh-CN" altLang="en-US" sz="2800" b="1" dirty="0">
                <a:solidFill>
                  <a:srgbClr val="000000"/>
                </a:solidFill>
              </a:rPr>
              <a:t>、价键理论：</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   认为两原子中，自旋相反的未成对电子的原子轨道发生重叠，两核间密集的电子云吸引两原子核，降低两核的排斥作用，从而使体系能量降低而成键。</a:t>
            </a:r>
            <a:endParaRPr lang="zh-CN" altLang="en-US" sz="2800" b="1" dirty="0">
              <a:solidFill>
                <a:srgbClr val="000000"/>
              </a:solidFill>
            </a:endParaRPr>
          </a:p>
        </p:txBody>
      </p:sp>
      <p:sp>
        <p:nvSpPr>
          <p:cNvPr id="191492" name="矩形 184323"/>
          <p:cNvSpPr>
            <a:spLocks noRot="1"/>
          </p:cNvSpPr>
          <p:nvPr/>
        </p:nvSpPr>
        <p:spPr>
          <a:xfrm>
            <a:off x="2987675" y="333375"/>
            <a:ext cx="2879725" cy="792163"/>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3600" b="1" dirty="0">
                <a:solidFill>
                  <a:schemeClr val="tx2"/>
                </a:solidFill>
                <a:ea typeface="黑体" panose="02010609060101010101" pitchFamily="49" charset="-122"/>
              </a:rPr>
              <a:t>小  结</a:t>
            </a:r>
            <a:endParaRPr lang="zh-CN" altLang="en-US" sz="3600" b="1" dirty="0">
              <a:solidFill>
                <a:schemeClr val="tx2"/>
              </a:solidFill>
              <a:ea typeface="黑体" panose="02010609060101010101" pitchFamily="49" charset="-122"/>
            </a:endParaRPr>
          </a:p>
        </p:txBody>
      </p:sp>
      <p:sp>
        <p:nvSpPr>
          <p:cNvPr id="191493" name="直接连接符 184324"/>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2514" name="文本占位符 185346"/>
          <p:cNvSpPr>
            <a:spLocks noGrp="1" noRot="1"/>
          </p:cNvSpPr>
          <p:nvPr>
            <p:ph idx="1"/>
          </p:nvPr>
        </p:nvSpPr>
        <p:spPr>
          <a:xfrm>
            <a:off x="323850" y="1484313"/>
            <a:ext cx="8424863" cy="3886200"/>
          </a:xfrm>
        </p:spPr>
        <p:txBody>
          <a:bodyPr vert="horz" wrap="square" lIns="91440" tIns="45720" rIns="91440" bIns="45720" anchor="t" anchorCtr="0"/>
          <a:p>
            <a:pPr eaLnBrk="1" hangingPunct="1">
              <a:lnSpc>
                <a:spcPct val="120000"/>
              </a:lnSpc>
              <a:buNone/>
            </a:pPr>
            <a:r>
              <a:rPr lang="zh-CN" altLang="en-US" sz="2800" b="1" dirty="0">
                <a:solidFill>
                  <a:srgbClr val="000000"/>
                </a:solidFill>
              </a:rPr>
              <a:t>共价键的形成条件：</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）自旋相反的未成对电子可配对形成共价键。</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a:t>
            </a:r>
            <a:r>
              <a:rPr lang="en-US" altLang="zh-CN" sz="2800" b="1" dirty="0">
                <a:solidFill>
                  <a:srgbClr val="000000"/>
                </a:solidFill>
              </a:rPr>
              <a:t>2</a:t>
            </a:r>
            <a:r>
              <a:rPr lang="zh-CN" altLang="en-US" sz="2800" b="1" dirty="0">
                <a:solidFill>
                  <a:srgbClr val="000000"/>
                </a:solidFill>
              </a:rPr>
              <a:t>）成键电子的原子轨道尽可能达到最大程度的重叠。重叠越多，能量降低越多，共价键越稳定。（最大重叠原理）</a:t>
            </a:r>
            <a:endParaRPr lang="zh-CN" altLang="en-US" sz="2800" b="1" dirty="0">
              <a:solidFill>
                <a:srgbClr val="000000"/>
              </a:solidFill>
            </a:endParaRPr>
          </a:p>
        </p:txBody>
      </p:sp>
      <p:sp>
        <p:nvSpPr>
          <p:cNvPr id="192515" name="标题 185350"/>
          <p:cNvSpPr>
            <a:spLocks noGrp="1" noRot="1"/>
          </p:cNvSpPr>
          <p:nvPr>
            <p:ph type="title"/>
          </p:nvPr>
        </p:nvSpPr>
        <p:spPr>
          <a:xfrm>
            <a:off x="2987675" y="333375"/>
            <a:ext cx="2879725" cy="792163"/>
          </a:xfrm>
        </p:spPr>
        <p:txBody>
          <a:bodyPr vert="horz" wrap="square" lIns="91440" tIns="45720" rIns="91440" bIns="45720" anchor="ctr" anchorCtr="0"/>
          <a:p>
            <a:pPr eaLnBrk="1" hangingPunct="1"/>
            <a:r>
              <a:rPr lang="zh-CN" altLang="en-US" sz="3600" b="1" dirty="0">
                <a:ea typeface="黑体" panose="02010609060101010101" pitchFamily="49" charset="-122"/>
              </a:rPr>
              <a:t>小  结</a:t>
            </a:r>
            <a:endParaRPr lang="zh-CN" altLang="en-US" sz="3600" b="1" dirty="0">
              <a:ea typeface="黑体" panose="02010609060101010101" pitchFamily="49" charset="-122"/>
            </a:endParaRPr>
          </a:p>
        </p:txBody>
      </p:sp>
      <p:sp>
        <p:nvSpPr>
          <p:cNvPr id="192516" name="直接连接符 185351"/>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3538" name="文本占位符 186370"/>
          <p:cNvSpPr>
            <a:spLocks noGrp="1" noRot="1"/>
          </p:cNvSpPr>
          <p:nvPr>
            <p:ph idx="1"/>
          </p:nvPr>
        </p:nvSpPr>
        <p:spPr>
          <a:xfrm>
            <a:off x="304800" y="1484313"/>
            <a:ext cx="8299450" cy="3067050"/>
          </a:xfrm>
        </p:spPr>
        <p:txBody>
          <a:bodyPr vert="horz" wrap="square" lIns="91440" tIns="45720" rIns="91440" bIns="45720" anchor="t" anchorCtr="0"/>
          <a:p>
            <a:pPr eaLnBrk="1" hangingPunct="1">
              <a:lnSpc>
                <a:spcPct val="90000"/>
              </a:lnSpc>
              <a:buNone/>
            </a:pPr>
            <a:r>
              <a:rPr lang="zh-CN" altLang="en-US" sz="2800" b="1" dirty="0">
                <a:solidFill>
                  <a:srgbClr val="000000"/>
                </a:solidFill>
              </a:rPr>
              <a:t>共价键的特征：</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）共价键的饱和性：即两原子间形成共价键的数目是一定的。</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a:t>
            </a:r>
            <a:r>
              <a:rPr lang="en-US" altLang="zh-CN" sz="2800" b="1" dirty="0">
                <a:solidFill>
                  <a:srgbClr val="000000"/>
                </a:solidFill>
              </a:rPr>
              <a:t>2</a:t>
            </a:r>
            <a:r>
              <a:rPr lang="zh-CN" altLang="en-US" sz="2800" b="1" dirty="0">
                <a:solidFill>
                  <a:srgbClr val="000000"/>
                </a:solidFill>
              </a:rPr>
              <a:t>）共价键的方向性：为满足最大重叠原理，两原子轨道要沿着一定方向重叠。</a:t>
            </a:r>
            <a:endParaRPr lang="zh-CN" altLang="en-US" sz="2800" b="1" dirty="0">
              <a:solidFill>
                <a:srgbClr val="000000"/>
              </a:solidFill>
            </a:endParaRPr>
          </a:p>
        </p:txBody>
      </p:sp>
      <p:sp>
        <p:nvSpPr>
          <p:cNvPr id="193539" name="标题 186373"/>
          <p:cNvSpPr>
            <a:spLocks noGrp="1" noRot="1"/>
          </p:cNvSpPr>
          <p:nvPr>
            <p:ph type="title"/>
          </p:nvPr>
        </p:nvSpPr>
        <p:spPr>
          <a:xfrm>
            <a:off x="2987675" y="333375"/>
            <a:ext cx="2879725" cy="792163"/>
          </a:xfrm>
        </p:spPr>
        <p:txBody>
          <a:bodyPr vert="horz" wrap="square" lIns="91440" tIns="45720" rIns="91440" bIns="45720" anchor="ctr" anchorCtr="0"/>
          <a:p>
            <a:pPr eaLnBrk="1" hangingPunct="1"/>
            <a:r>
              <a:rPr lang="zh-CN" altLang="en-US" sz="3600" b="1" dirty="0">
                <a:ea typeface="黑体" panose="02010609060101010101" pitchFamily="49" charset="-122"/>
              </a:rPr>
              <a:t>小  结</a:t>
            </a:r>
            <a:endParaRPr lang="zh-CN" altLang="en-US" sz="3600" b="1" dirty="0">
              <a:ea typeface="黑体" panose="02010609060101010101" pitchFamily="49" charset="-122"/>
            </a:endParaRPr>
          </a:p>
        </p:txBody>
      </p:sp>
      <p:sp>
        <p:nvSpPr>
          <p:cNvPr id="193540" name="直接连接符 186374"/>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4562" name="标题 188417"/>
          <p:cNvSpPr>
            <a:spLocks noGrp="1" noRot="1"/>
          </p:cNvSpPr>
          <p:nvPr>
            <p:ph type="title"/>
          </p:nvPr>
        </p:nvSpPr>
        <p:spPr>
          <a:xfrm>
            <a:off x="323850" y="1196975"/>
            <a:ext cx="8540750" cy="782638"/>
          </a:xfrm>
        </p:spPr>
        <p:txBody>
          <a:bodyPr vert="horz" wrap="square" lIns="91440" tIns="45720" rIns="91440" bIns="45720" anchor="ctr" anchorCtr="0"/>
          <a:p>
            <a:pPr algn="l" eaLnBrk="1" hangingPunct="1"/>
            <a:r>
              <a:rPr lang="en-US" altLang="zh-CN" sz="2800" b="1" dirty="0">
                <a:solidFill>
                  <a:srgbClr val="000000"/>
                </a:solidFill>
              </a:rPr>
              <a:t>3</a:t>
            </a:r>
            <a:r>
              <a:rPr lang="zh-CN" altLang="en-US" sz="2800" b="1" dirty="0">
                <a:solidFill>
                  <a:srgbClr val="000000"/>
                </a:solidFill>
              </a:rPr>
              <a:t>、杂化轨道理论：</a:t>
            </a:r>
            <a:endParaRPr lang="zh-CN" altLang="en-US" sz="2800" b="1" dirty="0">
              <a:solidFill>
                <a:srgbClr val="000000"/>
              </a:solidFill>
            </a:endParaRPr>
          </a:p>
        </p:txBody>
      </p:sp>
      <p:sp>
        <p:nvSpPr>
          <p:cNvPr id="194563" name="文本占位符 188418"/>
          <p:cNvSpPr>
            <a:spLocks noGrp="1" noRot="1"/>
          </p:cNvSpPr>
          <p:nvPr>
            <p:ph idx="1"/>
          </p:nvPr>
        </p:nvSpPr>
        <p:spPr/>
        <p:txBody>
          <a:bodyPr vert="horz" wrap="square" lIns="91440" tIns="45720" rIns="91440" bIns="45720" anchor="t" anchorCtr="0"/>
          <a:p>
            <a:pPr eaLnBrk="1" hangingPunct="1">
              <a:buNone/>
            </a:pPr>
            <a:r>
              <a:rPr lang="zh-CN" altLang="en-US" sz="2800" b="1" dirty="0">
                <a:solidFill>
                  <a:srgbClr val="000000"/>
                </a:solidFill>
              </a:rPr>
              <a:t>要点：</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）原子在成键时，同一原子中能量相近的原子轨道可重新组合成杂化轨道。</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a:t>
            </a:r>
            <a:r>
              <a:rPr lang="en-US" altLang="zh-CN" sz="2800" b="1" dirty="0">
                <a:solidFill>
                  <a:srgbClr val="000000"/>
                </a:solidFill>
              </a:rPr>
              <a:t>2</a:t>
            </a:r>
            <a:r>
              <a:rPr lang="zh-CN" altLang="en-US" sz="2800" b="1" dirty="0">
                <a:solidFill>
                  <a:srgbClr val="000000"/>
                </a:solidFill>
              </a:rPr>
              <a:t>）参与杂化的原子轨道数等于形成的杂化轨道数。</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a:t>
            </a:r>
            <a:r>
              <a:rPr lang="en-US" altLang="zh-CN" sz="2800" b="1" dirty="0">
                <a:solidFill>
                  <a:srgbClr val="000000"/>
                </a:solidFill>
              </a:rPr>
              <a:t>3</a:t>
            </a:r>
            <a:r>
              <a:rPr lang="zh-CN" altLang="en-US" sz="2800" b="1" dirty="0">
                <a:solidFill>
                  <a:srgbClr val="000000"/>
                </a:solidFill>
              </a:rPr>
              <a:t>）杂化改变了原子轨道的形状、方向。杂化使原子的成键能力增加。</a:t>
            </a:r>
            <a:endParaRPr lang="zh-CN" altLang="en-US" sz="2800" b="1" dirty="0">
              <a:solidFill>
                <a:srgbClr val="000000"/>
              </a:solidFill>
            </a:endParaRPr>
          </a:p>
        </p:txBody>
      </p:sp>
      <p:sp>
        <p:nvSpPr>
          <p:cNvPr id="194564" name="矩形 188419"/>
          <p:cNvSpPr>
            <a:spLocks noRot="1"/>
          </p:cNvSpPr>
          <p:nvPr/>
        </p:nvSpPr>
        <p:spPr>
          <a:xfrm>
            <a:off x="2987675" y="333375"/>
            <a:ext cx="2879725" cy="792163"/>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3600" b="1" dirty="0">
                <a:solidFill>
                  <a:schemeClr val="tx2"/>
                </a:solidFill>
                <a:ea typeface="黑体" panose="02010609060101010101" pitchFamily="49" charset="-122"/>
              </a:rPr>
              <a:t>小  结</a:t>
            </a:r>
            <a:endParaRPr lang="zh-CN" altLang="en-US" sz="3600" b="1" dirty="0">
              <a:solidFill>
                <a:schemeClr val="tx2"/>
              </a:solidFill>
              <a:ea typeface="黑体" panose="02010609060101010101" pitchFamily="49" charset="-122"/>
            </a:endParaRPr>
          </a:p>
        </p:txBody>
      </p:sp>
      <p:sp>
        <p:nvSpPr>
          <p:cNvPr id="194565" name="直接连接符 188420"/>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5586" name="标题 189441"/>
          <p:cNvSpPr>
            <a:spLocks noGrp="1" noRot="1"/>
          </p:cNvSpPr>
          <p:nvPr>
            <p:ph type="title"/>
          </p:nvPr>
        </p:nvSpPr>
        <p:spPr>
          <a:xfrm>
            <a:off x="301625" y="1333500"/>
            <a:ext cx="8540750" cy="727075"/>
          </a:xfrm>
        </p:spPr>
        <p:txBody>
          <a:bodyPr vert="horz" wrap="square" lIns="91440" tIns="45720" rIns="91440" bIns="45720" anchor="ctr" anchorCtr="0"/>
          <a:p>
            <a:pPr eaLnBrk="1" hangingPunct="1"/>
            <a:r>
              <a:rPr lang="en-US" altLang="zh-CN" sz="3200" b="1" dirty="0">
                <a:solidFill>
                  <a:srgbClr val="000000"/>
                </a:solidFill>
              </a:rPr>
              <a:t>s</a:t>
            </a:r>
            <a:r>
              <a:rPr lang="zh-CN" altLang="en-US" sz="3200" b="1" dirty="0">
                <a:solidFill>
                  <a:srgbClr val="000000"/>
                </a:solidFill>
              </a:rPr>
              <a:t>和</a:t>
            </a:r>
            <a:r>
              <a:rPr lang="en-US" altLang="zh-CN" sz="3200" b="1" dirty="0">
                <a:solidFill>
                  <a:srgbClr val="000000"/>
                </a:solidFill>
              </a:rPr>
              <a:t>p</a:t>
            </a:r>
            <a:r>
              <a:rPr lang="zh-CN" altLang="en-US" sz="3200" b="1" dirty="0">
                <a:solidFill>
                  <a:srgbClr val="000000"/>
                </a:solidFill>
              </a:rPr>
              <a:t>原子轨道杂化：</a:t>
            </a:r>
            <a:endParaRPr lang="zh-CN" altLang="en-US" sz="3200" b="1" dirty="0">
              <a:solidFill>
                <a:srgbClr val="000000"/>
              </a:solidFill>
            </a:endParaRPr>
          </a:p>
        </p:txBody>
      </p:sp>
      <p:graphicFrame>
        <p:nvGraphicFramePr>
          <p:cNvPr id="189483" name="内容占位符 189482"/>
          <p:cNvGraphicFramePr>
            <a:graphicFrameLocks noGrp="1"/>
          </p:cNvGraphicFramePr>
          <p:nvPr>
            <p:ph idx="4294967295"/>
          </p:nvPr>
        </p:nvGraphicFramePr>
        <p:xfrm>
          <a:off x="303213" y="2351088"/>
          <a:ext cx="8466138" cy="2517775"/>
        </p:xfrm>
        <a:graphic>
          <a:graphicData uri="http://schemas.openxmlformats.org/drawingml/2006/table">
            <a:tbl>
              <a:tblPr/>
              <a:tblGrid>
                <a:gridCol w="987425"/>
                <a:gridCol w="2017713"/>
                <a:gridCol w="1979612"/>
                <a:gridCol w="3481388"/>
              </a:tblGrid>
              <a:tr h="61912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dirty="0">
                          <a:solidFill>
                            <a:srgbClr val="000000"/>
                          </a:solidFill>
                          <a:latin typeface="Times New Roman" panose="02020603050405020304" pitchFamily="18" charset="0"/>
                        </a:rPr>
                        <a:t>类型</a:t>
                      </a:r>
                      <a:endParaRPr lang="zh-CN" altLang="en-US" dirty="0">
                        <a:solidFill>
                          <a:srgbClr val="000000"/>
                        </a:solidFill>
                        <a:latin typeface="Times New Roman" panose="02020603050405020304" pitchFamily="18" charset="0"/>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dirty="0">
                          <a:solidFill>
                            <a:srgbClr val="000000"/>
                          </a:solidFill>
                          <a:latin typeface="Times New Roman" panose="02020603050405020304" pitchFamily="18" charset="0"/>
                        </a:rPr>
                        <a:t>轨道数目</a:t>
                      </a:r>
                      <a:endParaRPr lang="zh-CN" altLang="en-US" dirty="0">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dirty="0">
                          <a:solidFill>
                            <a:srgbClr val="000000"/>
                          </a:solidFill>
                          <a:latin typeface="Times New Roman" panose="02020603050405020304" pitchFamily="18" charset="0"/>
                        </a:rPr>
                        <a:t>空间构型</a:t>
                      </a:r>
                      <a:endParaRPr lang="zh-CN" altLang="en-US" dirty="0">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dirty="0">
                          <a:solidFill>
                            <a:srgbClr val="000000"/>
                          </a:solidFill>
                          <a:latin typeface="Times New Roman" panose="02020603050405020304" pitchFamily="18" charset="0"/>
                        </a:rPr>
                        <a:t>实例</a:t>
                      </a:r>
                      <a:endParaRPr lang="zh-CN" altLang="en-US" dirty="0">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61277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a:solidFill>
                            <a:srgbClr val="000000"/>
                          </a:solidFill>
                          <a:latin typeface="Times New Roman" panose="02020603050405020304" pitchFamily="18" charset="0"/>
                        </a:rPr>
                        <a:t>sp</a:t>
                      </a:r>
                      <a:endParaRPr lang="en-US" altLang="zh-CN">
                        <a:solidFill>
                          <a:srgbClr val="000000"/>
                        </a:solidFill>
                        <a:latin typeface="Times New Roman" panose="02020603050405020304" pitchFamily="18" charset="0"/>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a:solidFill>
                            <a:srgbClr val="000000"/>
                          </a:solidFill>
                          <a:latin typeface="Times New Roman" panose="02020603050405020304" pitchFamily="18" charset="0"/>
                        </a:rPr>
                        <a:t>2</a:t>
                      </a:r>
                      <a:endParaRPr lang="en-US" altLang="zh-CN">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dirty="0">
                          <a:solidFill>
                            <a:srgbClr val="000000"/>
                          </a:solidFill>
                          <a:latin typeface="Times New Roman" panose="02020603050405020304" pitchFamily="18" charset="0"/>
                        </a:rPr>
                        <a:t>直线</a:t>
                      </a:r>
                      <a:endParaRPr lang="zh-CN" altLang="en-US" dirty="0">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a:solidFill>
                            <a:srgbClr val="000000"/>
                          </a:solidFill>
                          <a:latin typeface="Times New Roman" panose="02020603050405020304" pitchFamily="18" charset="0"/>
                        </a:rPr>
                        <a:t>HgCl</a:t>
                      </a:r>
                      <a:r>
                        <a:rPr lang="en-US" altLang="zh-CN" baseline="-25000">
                          <a:solidFill>
                            <a:srgbClr val="000000"/>
                          </a:solidFill>
                          <a:latin typeface="Times New Roman" panose="02020603050405020304" pitchFamily="18" charset="0"/>
                        </a:rPr>
                        <a:t>2</a:t>
                      </a:r>
                      <a:r>
                        <a:rPr lang="zh-CN" altLang="en-US" dirty="0">
                          <a:solidFill>
                            <a:srgbClr val="000000"/>
                          </a:solidFill>
                          <a:latin typeface="Times New Roman" panose="02020603050405020304" pitchFamily="18" charset="0"/>
                        </a:rPr>
                        <a:t>、</a:t>
                      </a:r>
                      <a:r>
                        <a:rPr lang="en-US" altLang="zh-CN">
                          <a:solidFill>
                            <a:srgbClr val="000000"/>
                          </a:solidFill>
                          <a:latin typeface="Times New Roman" panose="02020603050405020304" pitchFamily="18" charset="0"/>
                        </a:rPr>
                        <a:t>BeCl</a:t>
                      </a:r>
                      <a:r>
                        <a:rPr lang="en-US" altLang="zh-CN" baseline="-25000">
                          <a:solidFill>
                            <a:srgbClr val="000000"/>
                          </a:solidFill>
                          <a:latin typeface="Times New Roman" panose="02020603050405020304" pitchFamily="18" charset="0"/>
                        </a:rPr>
                        <a:t>2</a:t>
                      </a:r>
                      <a:endParaRPr lang="en-US" altLang="zh-CN" baseline="-25000">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612775">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a:solidFill>
                            <a:srgbClr val="000000"/>
                          </a:solidFill>
                          <a:latin typeface="Times New Roman" panose="02020603050405020304" pitchFamily="18" charset="0"/>
                        </a:rPr>
                        <a:t>sp</a:t>
                      </a:r>
                      <a:r>
                        <a:rPr lang="en-US" altLang="zh-CN" baseline="30000">
                          <a:solidFill>
                            <a:srgbClr val="000000"/>
                          </a:solidFill>
                          <a:latin typeface="Times New Roman" panose="02020603050405020304" pitchFamily="18" charset="0"/>
                        </a:rPr>
                        <a:t>2</a:t>
                      </a:r>
                      <a:endParaRPr lang="en-US" altLang="zh-CN" baseline="30000">
                        <a:solidFill>
                          <a:srgbClr val="000000"/>
                        </a:solidFill>
                        <a:latin typeface="Times New Roman" panose="02020603050405020304" pitchFamily="18" charset="0"/>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a:solidFill>
                            <a:srgbClr val="000000"/>
                          </a:solidFill>
                          <a:latin typeface="Times New Roman" panose="02020603050405020304" pitchFamily="18" charset="0"/>
                        </a:rPr>
                        <a:t>3</a:t>
                      </a:r>
                      <a:endParaRPr lang="en-US" altLang="zh-CN">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dirty="0">
                          <a:solidFill>
                            <a:srgbClr val="000000"/>
                          </a:solidFill>
                          <a:latin typeface="Times New Roman" panose="02020603050405020304" pitchFamily="18" charset="0"/>
                        </a:rPr>
                        <a:t>三角平面</a:t>
                      </a:r>
                      <a:endParaRPr lang="zh-CN" altLang="en-US" dirty="0">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a:solidFill>
                            <a:srgbClr val="000000"/>
                          </a:solidFill>
                          <a:latin typeface="Times New Roman" panose="02020603050405020304" pitchFamily="18" charset="0"/>
                        </a:rPr>
                        <a:t>BF</a:t>
                      </a:r>
                      <a:r>
                        <a:rPr lang="en-US" altLang="zh-CN" baseline="-25000">
                          <a:solidFill>
                            <a:srgbClr val="000000"/>
                          </a:solidFill>
                          <a:latin typeface="Times New Roman" panose="02020603050405020304" pitchFamily="18" charset="0"/>
                        </a:rPr>
                        <a:t>3</a:t>
                      </a:r>
                      <a:endParaRPr lang="en-US" altLang="zh-CN" baseline="-25000">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673100">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a:solidFill>
                            <a:srgbClr val="000000"/>
                          </a:solidFill>
                          <a:latin typeface="Times New Roman" panose="02020603050405020304" pitchFamily="18" charset="0"/>
                        </a:rPr>
                        <a:t>sp</a:t>
                      </a:r>
                      <a:r>
                        <a:rPr lang="en-US" altLang="zh-CN" baseline="30000">
                          <a:solidFill>
                            <a:srgbClr val="000000"/>
                          </a:solidFill>
                          <a:latin typeface="Times New Roman" panose="02020603050405020304" pitchFamily="18" charset="0"/>
                        </a:rPr>
                        <a:t>3</a:t>
                      </a:r>
                      <a:endParaRPr lang="en-US" altLang="zh-CN" baseline="30000">
                        <a:solidFill>
                          <a:srgbClr val="000000"/>
                        </a:solidFill>
                        <a:latin typeface="Times New Roman" panose="02020603050405020304" pitchFamily="18" charset="0"/>
                      </a:endParaRPr>
                    </a:p>
                  </a:txBody>
                  <a:tcPr>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a:solidFill>
                            <a:srgbClr val="000000"/>
                          </a:solidFill>
                          <a:latin typeface="Times New Roman" panose="02020603050405020304" pitchFamily="18" charset="0"/>
                        </a:rPr>
                        <a:t>4</a:t>
                      </a:r>
                      <a:endParaRPr lang="en-US" altLang="zh-CN">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dirty="0">
                          <a:solidFill>
                            <a:srgbClr val="000000"/>
                          </a:solidFill>
                          <a:latin typeface="Times New Roman" panose="02020603050405020304" pitchFamily="18" charset="0"/>
                        </a:rPr>
                        <a:t>四面体</a:t>
                      </a:r>
                      <a:endParaRPr lang="zh-CN" altLang="en-US" dirty="0">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buNone/>
                      </a:pPr>
                      <a:r>
                        <a:rPr lang="en-US" altLang="zh-CN">
                          <a:solidFill>
                            <a:srgbClr val="000000"/>
                          </a:solidFill>
                          <a:latin typeface="Times New Roman" panose="02020603050405020304" pitchFamily="18" charset="0"/>
                        </a:rPr>
                        <a:t>CCl</a:t>
                      </a:r>
                      <a:r>
                        <a:rPr lang="en-US" altLang="zh-CN" baseline="-25000">
                          <a:solidFill>
                            <a:srgbClr val="000000"/>
                          </a:solidFill>
                          <a:latin typeface="Times New Roman" panose="02020603050405020304" pitchFamily="18" charset="0"/>
                        </a:rPr>
                        <a:t>4</a:t>
                      </a:r>
                      <a:r>
                        <a:rPr lang="zh-CN" altLang="en-US" dirty="0">
                          <a:solidFill>
                            <a:srgbClr val="000000"/>
                          </a:solidFill>
                          <a:latin typeface="Times New Roman" panose="02020603050405020304" pitchFamily="18" charset="0"/>
                        </a:rPr>
                        <a:t>、</a:t>
                      </a:r>
                      <a:r>
                        <a:rPr lang="en-US" altLang="zh-CN">
                          <a:solidFill>
                            <a:srgbClr val="000000"/>
                          </a:solidFill>
                          <a:latin typeface="Times New Roman" panose="02020603050405020304" pitchFamily="18" charset="0"/>
                        </a:rPr>
                        <a:t>NH</a:t>
                      </a:r>
                      <a:r>
                        <a:rPr lang="en-US" altLang="zh-CN" baseline="-25000">
                          <a:solidFill>
                            <a:srgbClr val="000000"/>
                          </a:solidFill>
                          <a:latin typeface="Times New Roman" panose="02020603050405020304" pitchFamily="18" charset="0"/>
                        </a:rPr>
                        <a:t>3</a:t>
                      </a:r>
                      <a:r>
                        <a:rPr lang="zh-CN" altLang="en-US" dirty="0">
                          <a:solidFill>
                            <a:srgbClr val="000000"/>
                          </a:solidFill>
                          <a:latin typeface="Times New Roman" panose="02020603050405020304" pitchFamily="18" charset="0"/>
                        </a:rPr>
                        <a:t>、</a:t>
                      </a:r>
                      <a:r>
                        <a:rPr lang="en-US" altLang="zh-CN">
                          <a:solidFill>
                            <a:srgbClr val="000000"/>
                          </a:solidFill>
                          <a:latin typeface="Times New Roman" panose="02020603050405020304" pitchFamily="18" charset="0"/>
                        </a:rPr>
                        <a:t>H</a:t>
                      </a:r>
                      <a:r>
                        <a:rPr lang="en-US" altLang="zh-CN" baseline="-25000">
                          <a:solidFill>
                            <a:srgbClr val="000000"/>
                          </a:solidFill>
                          <a:latin typeface="Times New Roman" panose="02020603050405020304" pitchFamily="18" charset="0"/>
                        </a:rPr>
                        <a:t>2</a:t>
                      </a:r>
                      <a:r>
                        <a:rPr lang="en-US" altLang="zh-CN">
                          <a:solidFill>
                            <a:srgbClr val="000000"/>
                          </a:solidFill>
                          <a:latin typeface="Times New Roman" panose="02020603050405020304" pitchFamily="18" charset="0"/>
                        </a:rPr>
                        <a:t>O</a:t>
                      </a:r>
                      <a:endParaRPr lang="en-US" altLang="zh-CN">
                        <a:solidFill>
                          <a:srgbClr val="000000"/>
                        </a:solidFill>
                        <a:latin typeface="Times New Roman" panose="02020603050405020304" pitchFamily="18" charset="0"/>
                      </a:endParaRPr>
                    </a:p>
                  </a:txBody>
                  <a:tcPr>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r>
            </a:tbl>
          </a:graphicData>
        </a:graphic>
      </p:graphicFrame>
      <p:sp>
        <p:nvSpPr>
          <p:cNvPr id="195614" name="矩形 189483"/>
          <p:cNvSpPr>
            <a:spLocks noRot="1"/>
          </p:cNvSpPr>
          <p:nvPr/>
        </p:nvSpPr>
        <p:spPr>
          <a:xfrm>
            <a:off x="2987675" y="333375"/>
            <a:ext cx="2879725" cy="792163"/>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3600" b="1" dirty="0">
                <a:solidFill>
                  <a:schemeClr val="tx2"/>
                </a:solidFill>
                <a:ea typeface="黑体" panose="02010609060101010101" pitchFamily="49" charset="-122"/>
              </a:rPr>
              <a:t>小  结</a:t>
            </a:r>
            <a:endParaRPr lang="zh-CN" altLang="en-US" sz="3600" b="1" dirty="0">
              <a:solidFill>
                <a:schemeClr val="tx2"/>
              </a:solidFill>
              <a:ea typeface="黑体" panose="02010609060101010101" pitchFamily="49" charset="-122"/>
            </a:endParaRPr>
          </a:p>
        </p:txBody>
      </p:sp>
      <p:sp>
        <p:nvSpPr>
          <p:cNvPr id="195615" name="直接连接符 189484"/>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6610" name="标题 191489"/>
          <p:cNvSpPr>
            <a:spLocks noGrp="1" noRot="1"/>
          </p:cNvSpPr>
          <p:nvPr>
            <p:ph type="title"/>
          </p:nvPr>
        </p:nvSpPr>
        <p:spPr>
          <a:xfrm>
            <a:off x="468313" y="990600"/>
            <a:ext cx="7772400" cy="1143000"/>
          </a:xfrm>
        </p:spPr>
        <p:txBody>
          <a:bodyPr vert="horz" wrap="square" lIns="91440" tIns="45720" rIns="91440" bIns="45720" anchor="ctr" anchorCtr="0"/>
          <a:p>
            <a:pPr algn="l" eaLnBrk="1" hangingPunct="1"/>
            <a:r>
              <a:rPr lang="en-US" altLang="zh-CN" sz="2800" b="1" dirty="0">
                <a:solidFill>
                  <a:srgbClr val="000000"/>
                </a:solidFill>
              </a:rPr>
              <a:t>4</a:t>
            </a:r>
            <a:r>
              <a:rPr lang="zh-CN" altLang="en-US" sz="2800" b="1" dirty="0">
                <a:solidFill>
                  <a:srgbClr val="000000"/>
                </a:solidFill>
              </a:rPr>
              <a:t>、价层电子对互斥理论</a:t>
            </a:r>
            <a:endParaRPr lang="en-US" altLang="zh-CN" sz="2800" b="1" dirty="0">
              <a:solidFill>
                <a:srgbClr val="000000"/>
              </a:solidFill>
            </a:endParaRPr>
          </a:p>
        </p:txBody>
      </p:sp>
      <p:sp>
        <p:nvSpPr>
          <p:cNvPr id="196611" name="文本占位符 191490"/>
          <p:cNvSpPr>
            <a:spLocks noGrp="1" noRot="1"/>
          </p:cNvSpPr>
          <p:nvPr>
            <p:ph type="body" sz="half" idx="1"/>
          </p:nvPr>
        </p:nvSpPr>
        <p:spPr>
          <a:xfrm>
            <a:off x="323850" y="1771650"/>
            <a:ext cx="8208963" cy="2736850"/>
          </a:xfrm>
        </p:spPr>
        <p:txBody>
          <a:bodyPr vert="horz" wrap="square" lIns="91440" tIns="45720" rIns="91440" bIns="45720" anchor="t" anchorCtr="0"/>
          <a:p>
            <a:pPr eaLnBrk="1" hangingPunct="1">
              <a:lnSpc>
                <a:spcPct val="105000"/>
              </a:lnSpc>
              <a:spcBef>
                <a:spcPct val="10000"/>
              </a:spcBef>
              <a:buClr>
                <a:schemeClr val="hlink"/>
              </a:buClr>
              <a:buSzPct val="70000"/>
              <a:buFont typeface="Wingdings" panose="05000000000000000000" pitchFamily="2" charset="2"/>
              <a:buNone/>
            </a:pPr>
            <a:r>
              <a:rPr lang="zh-CN" altLang="en-US" sz="2800" b="1" dirty="0">
                <a:solidFill>
                  <a:srgbClr val="000000"/>
                </a:solidFill>
              </a:rPr>
              <a:t>要点：</a:t>
            </a:r>
            <a:endParaRPr lang="zh-CN" altLang="en-US" sz="2800" b="1" dirty="0">
              <a:solidFill>
                <a:srgbClr val="000000"/>
              </a:solidFill>
            </a:endParaRPr>
          </a:p>
          <a:p>
            <a:pPr eaLnBrk="1" hangingPunct="1">
              <a:lnSpc>
                <a:spcPct val="105000"/>
              </a:lnSpc>
              <a:spcBef>
                <a:spcPct val="10000"/>
              </a:spcBef>
              <a:buClr>
                <a:schemeClr val="hlink"/>
              </a:buClr>
              <a:buSzPct val="70000"/>
              <a:buFont typeface="Wingdings" panose="05000000000000000000" pitchFamily="2" charset="2"/>
              <a:buNone/>
            </a:pPr>
            <a:r>
              <a:rPr lang="zh-CN" altLang="en-US" sz="2800" b="1" dirty="0">
                <a:solidFill>
                  <a:srgbClr val="000000"/>
                </a:solidFill>
              </a:rPr>
              <a:t>（</a:t>
            </a:r>
            <a:r>
              <a:rPr lang="en-US" altLang="zh-CN" sz="2800" b="1" dirty="0">
                <a:solidFill>
                  <a:srgbClr val="000000"/>
                </a:solidFill>
              </a:rPr>
              <a:t>1</a:t>
            </a:r>
            <a:r>
              <a:rPr lang="zh-CN" altLang="en-US" sz="2800" b="1" dirty="0">
                <a:solidFill>
                  <a:srgbClr val="000000"/>
                </a:solidFill>
              </a:rPr>
              <a:t>）价层电子对尽可能远离使相互间斥力最小。</a:t>
            </a:r>
            <a:endParaRPr lang="zh-CN" altLang="en-US" sz="2800" b="1" dirty="0">
              <a:solidFill>
                <a:srgbClr val="000000"/>
              </a:solidFill>
            </a:endParaRPr>
          </a:p>
          <a:p>
            <a:pPr eaLnBrk="1" hangingPunct="1">
              <a:lnSpc>
                <a:spcPct val="105000"/>
              </a:lnSpc>
              <a:spcBef>
                <a:spcPct val="10000"/>
              </a:spcBef>
              <a:buClr>
                <a:schemeClr val="hlink"/>
              </a:buClr>
              <a:buSzPct val="70000"/>
              <a:buFont typeface="Wingdings" panose="05000000000000000000" pitchFamily="2" charset="2"/>
              <a:buNone/>
            </a:pPr>
            <a:r>
              <a:rPr lang="zh-CN" altLang="en-US" sz="2800" b="1" dirty="0">
                <a:solidFill>
                  <a:srgbClr val="000000"/>
                </a:solidFill>
              </a:rPr>
              <a:t>（</a:t>
            </a:r>
            <a:r>
              <a:rPr lang="en-US" altLang="zh-CN" sz="2800" b="1" dirty="0">
                <a:solidFill>
                  <a:srgbClr val="000000"/>
                </a:solidFill>
              </a:rPr>
              <a:t>2</a:t>
            </a:r>
            <a:r>
              <a:rPr lang="zh-CN" altLang="en-US" sz="2800" b="1" dirty="0">
                <a:solidFill>
                  <a:srgbClr val="000000"/>
                </a:solidFill>
              </a:rPr>
              <a:t>）根据中心原子的价层电子对数确定电子对的空间排布，再根据中心原子的孤对电子数及其所在位置推出分子的空间构型。</a:t>
            </a:r>
            <a:endParaRPr lang="zh-CN" altLang="en-US" sz="2800" b="1" dirty="0">
              <a:solidFill>
                <a:srgbClr val="000000"/>
              </a:solidFill>
            </a:endParaRPr>
          </a:p>
        </p:txBody>
      </p:sp>
      <p:graphicFrame>
        <p:nvGraphicFramePr>
          <p:cNvPr id="191522" name="内容占位符 191521"/>
          <p:cNvGraphicFramePr>
            <a:graphicFrameLocks noGrp="1"/>
          </p:cNvGraphicFramePr>
          <p:nvPr>
            <p:ph sz="half" idx="4294967295"/>
          </p:nvPr>
        </p:nvGraphicFramePr>
        <p:xfrm>
          <a:off x="395288" y="4437063"/>
          <a:ext cx="8137525" cy="1646238"/>
        </p:xfrm>
        <a:graphic>
          <a:graphicData uri="http://schemas.openxmlformats.org/drawingml/2006/table">
            <a:tbl>
              <a:tblPr/>
              <a:tblGrid>
                <a:gridCol w="1465263"/>
                <a:gridCol w="1319212"/>
                <a:gridCol w="1320800"/>
                <a:gridCol w="1319213"/>
                <a:gridCol w="1320800"/>
                <a:gridCol w="1392237"/>
              </a:tblGrid>
              <a:tr h="823119">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000000"/>
                          </a:solidFill>
                        </a:rPr>
                        <a:t>价层电子对数</a:t>
                      </a:r>
                      <a:endParaRPr lang="zh-CN" altLang="en-US" sz="2400" b="1" dirty="0">
                        <a:solidFill>
                          <a:srgbClr val="000000"/>
                        </a:solidFill>
                      </a:endParaRPr>
                    </a:p>
                  </a:txBody>
                  <a:tcPr marT="45729" marB="45729">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solidFill>
                            <a:srgbClr val="000000"/>
                          </a:solidFill>
                        </a:rPr>
                        <a:t>2</a:t>
                      </a:r>
                      <a:endParaRPr lang="en-US" altLang="zh-CN" sz="2400" b="1">
                        <a:solidFill>
                          <a:srgbClr val="000000"/>
                        </a:solidFill>
                      </a:endParaRPr>
                    </a:p>
                  </a:txBody>
                  <a:tcPr marT="45729" marB="45729">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solidFill>
                            <a:srgbClr val="000000"/>
                          </a:solidFill>
                        </a:rPr>
                        <a:t>3</a:t>
                      </a:r>
                      <a:endParaRPr lang="en-US" altLang="zh-CN" sz="2400" b="1">
                        <a:solidFill>
                          <a:srgbClr val="000000"/>
                        </a:solidFill>
                      </a:endParaRPr>
                    </a:p>
                  </a:txBody>
                  <a:tcPr marT="45729" marB="45729">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solidFill>
                            <a:srgbClr val="000000"/>
                          </a:solidFill>
                        </a:rPr>
                        <a:t>4</a:t>
                      </a:r>
                      <a:endParaRPr lang="en-US" altLang="zh-CN" sz="2400" b="1">
                        <a:solidFill>
                          <a:srgbClr val="000000"/>
                        </a:solidFill>
                      </a:endParaRPr>
                    </a:p>
                  </a:txBody>
                  <a:tcPr marT="45729" marB="45729">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solidFill>
                            <a:srgbClr val="000000"/>
                          </a:solidFill>
                        </a:rPr>
                        <a:t>5</a:t>
                      </a:r>
                      <a:endParaRPr lang="en-US" altLang="zh-CN" sz="2400" b="1">
                        <a:solidFill>
                          <a:srgbClr val="000000"/>
                        </a:solidFill>
                      </a:endParaRPr>
                    </a:p>
                  </a:txBody>
                  <a:tcPr marT="45729" marB="45729">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en-US" altLang="zh-CN" sz="2400" b="1">
                          <a:solidFill>
                            <a:srgbClr val="000000"/>
                          </a:solidFill>
                        </a:rPr>
                        <a:t>6</a:t>
                      </a:r>
                      <a:endParaRPr lang="en-US" altLang="zh-CN" sz="2400" b="1">
                        <a:solidFill>
                          <a:srgbClr val="000000"/>
                        </a:solidFill>
                      </a:endParaRPr>
                    </a:p>
                  </a:txBody>
                  <a:tcPr marT="45729" marB="45729">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28575" cap="flat" cmpd="sng">
                      <a:solidFill>
                        <a:schemeClr val="tx1"/>
                      </a:solidFill>
                      <a:prstDash val="solid"/>
                      <a:miter/>
                      <a:headEnd type="none" w="med" len="med"/>
                      <a:tailEnd type="none" w="med" len="med"/>
                    </a:lnT>
                    <a:lnB w="12700" cap="flat" cmpd="sng">
                      <a:solidFill>
                        <a:schemeClr val="tx1"/>
                      </a:solidFill>
                      <a:prstDash val="solid"/>
                      <a:miter/>
                      <a:headEnd type="none" w="med" len="med"/>
                      <a:tailEnd type="none" w="med" len="med"/>
                    </a:lnB>
                    <a:lnTlToBr>
                      <a:noFill/>
                    </a:lnTlToBr>
                    <a:lnBlToTr>
                      <a:noFill/>
                    </a:lnBlToTr>
                    <a:noFill/>
                  </a:tcPr>
                </a:tc>
              </a:tr>
              <a:tr h="823119">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000000"/>
                          </a:solidFill>
                        </a:rPr>
                        <a:t>空间构型</a:t>
                      </a:r>
                      <a:endParaRPr lang="zh-CN" altLang="en-US" sz="2400" b="1" dirty="0">
                        <a:solidFill>
                          <a:srgbClr val="000000"/>
                        </a:solidFill>
                      </a:endParaRPr>
                    </a:p>
                  </a:txBody>
                  <a:tcPr marT="45729" marB="45729">
                    <a:lnL w="28575"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000000"/>
                          </a:solidFill>
                        </a:rPr>
                        <a:t>直线型</a:t>
                      </a:r>
                      <a:endParaRPr lang="zh-CN" altLang="en-US" sz="2400" b="1" dirty="0">
                        <a:solidFill>
                          <a:srgbClr val="000000"/>
                        </a:solidFill>
                      </a:endParaRPr>
                    </a:p>
                  </a:txBody>
                  <a:tcPr marT="45729" marB="45729">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000000"/>
                          </a:solidFill>
                        </a:rPr>
                        <a:t>平面三角形</a:t>
                      </a:r>
                      <a:endParaRPr lang="zh-CN" altLang="en-US" sz="2400" b="1" dirty="0">
                        <a:solidFill>
                          <a:srgbClr val="000000"/>
                        </a:solidFill>
                      </a:endParaRPr>
                    </a:p>
                  </a:txBody>
                  <a:tcPr marT="45729" marB="45729">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000000"/>
                          </a:solidFill>
                        </a:rPr>
                        <a:t>四面体形</a:t>
                      </a:r>
                      <a:endParaRPr lang="zh-CN" altLang="en-US" sz="2400" b="1" dirty="0">
                        <a:solidFill>
                          <a:srgbClr val="000000"/>
                        </a:solidFill>
                      </a:endParaRPr>
                    </a:p>
                  </a:txBody>
                  <a:tcPr marT="45729" marB="45729">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000000"/>
                          </a:solidFill>
                        </a:rPr>
                        <a:t>三角双锥</a:t>
                      </a:r>
                      <a:endParaRPr lang="zh-CN" altLang="en-US" sz="2400" b="1" dirty="0">
                        <a:solidFill>
                          <a:srgbClr val="000000"/>
                        </a:solidFill>
                      </a:endParaRPr>
                    </a:p>
                  </a:txBody>
                  <a:tcPr marT="45729" marB="45729">
                    <a:lnL w="12700" cap="flat" cmpd="sng">
                      <a:solidFill>
                        <a:schemeClr val="tx1"/>
                      </a:solidFill>
                      <a:prstDash val="solid"/>
                      <a:miter/>
                      <a:headEnd type="none" w="med" len="med"/>
                      <a:tailEnd type="none" w="med" len="med"/>
                    </a:lnL>
                    <a:lnR w="12700"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c>
                  <a:txBody>
                    <a:bodyPr/>
                    <a:lstStyle>
                      <a:lvl1pPr marL="342900" lvl="0" indent="-3429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800" u="none" kern="1200" baseline="0">
                          <a:solidFill>
                            <a:schemeClr val="tx1"/>
                          </a:solidFill>
                          <a:latin typeface="Arial" panose="020B0604020202020204" pitchFamily="34" charset="0"/>
                          <a:ea typeface="宋体" panose="02010600030101010101" pitchFamily="2" charset="-122"/>
                        </a:defRPr>
                      </a:lvl1pPr>
                      <a:lvl2pPr marL="742950" lvl="1" indent="-28575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2400" b="0" i="0" u="none" kern="1200" baseline="0">
                          <a:solidFill>
                            <a:schemeClr val="tx1"/>
                          </a:solidFill>
                          <a:latin typeface="Arial" panose="020B0604020202020204" pitchFamily="34" charset="0"/>
                          <a:ea typeface="宋体" panose="02010600030101010101" pitchFamily="2" charset="-122"/>
                        </a:defRPr>
                      </a:lvl2pPr>
                      <a:lvl3pPr marL="1143000" lvl="2"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2000" b="0" i="0" u="none" kern="1200" baseline="0">
                          <a:solidFill>
                            <a:schemeClr val="tx1"/>
                          </a:solidFill>
                          <a:latin typeface="Arial" panose="020B0604020202020204" pitchFamily="34" charset="0"/>
                          <a:ea typeface="宋体" panose="02010600030101010101" pitchFamily="2" charset="-122"/>
                        </a:defRPr>
                      </a:lvl3pPr>
                      <a:lvl4pPr marL="1600200" lvl="3"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
                        <a:defRPr sz="1800" b="0" i="0" u="none" kern="1200" baseline="0">
                          <a:solidFill>
                            <a:schemeClr val="tx1"/>
                          </a:solidFill>
                          <a:latin typeface="Arial" panose="020B0604020202020204" pitchFamily="34" charset="0"/>
                          <a:ea typeface="宋体" panose="02010600030101010101" pitchFamily="2" charset="-122"/>
                        </a:defRPr>
                      </a:lvl4pPr>
                      <a:lvl5pPr marL="2057400" lvl="4" indent="-22860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v"/>
                        <a:defRPr sz="1800" b="0" i="0" u="none" kern="1200" baseline="0">
                          <a:solidFill>
                            <a:schemeClr val="tx1"/>
                          </a:solidFill>
                          <a:latin typeface="Arial" panose="020B0604020202020204" pitchFamily="34" charset="0"/>
                          <a:ea typeface="宋体" panose="02010600030101010101" pitchFamily="2" charset="-122"/>
                        </a:defRPr>
                      </a:lvl5pPr>
                    </a:lstStyle>
                    <a:p>
                      <a:pPr marL="0" lvl="0" indent="0" algn="ctr">
                        <a:buNone/>
                      </a:pPr>
                      <a:r>
                        <a:rPr lang="zh-CN" altLang="en-US" sz="2400" b="1" dirty="0">
                          <a:solidFill>
                            <a:srgbClr val="000000"/>
                          </a:solidFill>
                        </a:rPr>
                        <a:t>八面体</a:t>
                      </a:r>
                      <a:endParaRPr lang="zh-CN" altLang="en-US" sz="2400" b="1" dirty="0">
                        <a:solidFill>
                          <a:srgbClr val="000000"/>
                        </a:solidFill>
                      </a:endParaRPr>
                    </a:p>
                  </a:txBody>
                  <a:tcPr marT="45729" marB="45729">
                    <a:lnL w="12700" cap="flat" cmpd="sng">
                      <a:solidFill>
                        <a:schemeClr val="tx1"/>
                      </a:solidFill>
                      <a:prstDash val="solid"/>
                      <a:miter/>
                      <a:headEnd type="none" w="med" len="med"/>
                      <a:tailEnd type="none" w="med" len="med"/>
                    </a:lnL>
                    <a:lnR w="28575" cap="flat" cmpd="sng">
                      <a:solidFill>
                        <a:schemeClr val="tx1"/>
                      </a:solidFill>
                      <a:prstDash val="solid"/>
                      <a:miter/>
                      <a:headEnd type="none" w="med" len="med"/>
                      <a:tailEnd type="none" w="med" len="med"/>
                    </a:lnR>
                    <a:lnT w="12700" cap="flat" cmpd="sng">
                      <a:solidFill>
                        <a:schemeClr val="tx1"/>
                      </a:solidFill>
                      <a:prstDash val="solid"/>
                      <a:miter/>
                      <a:headEnd type="none" w="med" len="med"/>
                      <a:tailEnd type="none" w="med" len="med"/>
                    </a:lnT>
                    <a:lnB w="28575" cap="flat" cmpd="sng">
                      <a:solidFill>
                        <a:schemeClr val="tx1"/>
                      </a:solidFill>
                      <a:prstDash val="solid"/>
                      <a:miter/>
                      <a:headEnd type="none" w="med" len="med"/>
                      <a:tailEnd type="none" w="med" len="med"/>
                    </a:lnB>
                    <a:lnTlToBr>
                      <a:noFill/>
                    </a:lnTlToBr>
                    <a:lnBlToTr>
                      <a:noFill/>
                    </a:lnBlToTr>
                    <a:noFill/>
                  </a:tcPr>
                </a:tc>
              </a:tr>
            </a:tbl>
          </a:graphicData>
        </a:graphic>
      </p:graphicFrame>
      <p:sp>
        <p:nvSpPr>
          <p:cNvPr id="196635" name="矩形 191522"/>
          <p:cNvSpPr>
            <a:spLocks noRot="1"/>
          </p:cNvSpPr>
          <p:nvPr/>
        </p:nvSpPr>
        <p:spPr>
          <a:xfrm>
            <a:off x="2987675" y="333375"/>
            <a:ext cx="2879725" cy="792163"/>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stStyle>
          <a:p>
            <a:pPr marL="0" lvl="0" indent="0" algn="ctr" eaLnBrk="1" hangingPunct="1">
              <a:spcBef>
                <a:spcPct val="0"/>
              </a:spcBef>
              <a:buClrTx/>
              <a:buSzTx/>
              <a:buFontTx/>
              <a:buNone/>
            </a:pPr>
            <a:r>
              <a:rPr lang="zh-CN" altLang="en-US" sz="3600" b="1" dirty="0">
                <a:solidFill>
                  <a:schemeClr val="tx2"/>
                </a:solidFill>
                <a:ea typeface="黑体" panose="02010609060101010101" pitchFamily="49" charset="-122"/>
              </a:rPr>
              <a:t>小  结</a:t>
            </a:r>
            <a:endParaRPr lang="zh-CN" altLang="en-US" sz="3600" b="1" dirty="0">
              <a:solidFill>
                <a:schemeClr val="tx2"/>
              </a:solidFill>
              <a:ea typeface="黑体" panose="02010609060101010101" pitchFamily="49" charset="-122"/>
            </a:endParaRPr>
          </a:p>
        </p:txBody>
      </p:sp>
      <p:sp>
        <p:nvSpPr>
          <p:cNvPr id="196636" name="直接连接符 191523"/>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7634" name="文本占位符 192514"/>
          <p:cNvSpPr>
            <a:spLocks noGrp="1" noRot="1"/>
          </p:cNvSpPr>
          <p:nvPr>
            <p:ph idx="1"/>
          </p:nvPr>
        </p:nvSpPr>
        <p:spPr>
          <a:xfrm>
            <a:off x="323850" y="1628775"/>
            <a:ext cx="8540750" cy="2795588"/>
          </a:xfrm>
        </p:spPr>
        <p:txBody>
          <a:bodyPr vert="horz" wrap="square" lIns="91440" tIns="45720" rIns="91440" bIns="45720" anchor="t" anchorCtr="0"/>
          <a:p>
            <a:pPr eaLnBrk="1" hangingPunct="1">
              <a:lnSpc>
                <a:spcPct val="120000"/>
              </a:lnSpc>
              <a:buNone/>
            </a:pPr>
            <a:r>
              <a:rPr lang="zh-CN" altLang="en-US" sz="2800" b="1" dirty="0">
                <a:solidFill>
                  <a:srgbClr val="000000"/>
                </a:solidFill>
              </a:rPr>
              <a:t>（</a:t>
            </a:r>
            <a:r>
              <a:rPr lang="en-US" altLang="zh-CN" sz="2800" b="1" dirty="0">
                <a:solidFill>
                  <a:srgbClr val="000000"/>
                </a:solidFill>
              </a:rPr>
              <a:t>3</a:t>
            </a:r>
            <a:r>
              <a:rPr lang="zh-CN" altLang="en-US" sz="2800" b="1" dirty="0">
                <a:solidFill>
                  <a:srgbClr val="000000"/>
                </a:solidFill>
              </a:rPr>
              <a:t>）电子对间斥力大小顺序是：</a:t>
            </a:r>
            <a:endParaRPr lang="zh-CN" altLang="en-US" sz="2800" b="1" dirty="0">
              <a:solidFill>
                <a:srgbClr val="000000"/>
              </a:solidFill>
            </a:endParaRPr>
          </a:p>
          <a:p>
            <a:pPr eaLnBrk="1" hangingPunct="1">
              <a:lnSpc>
                <a:spcPct val="120000"/>
              </a:lnSpc>
              <a:buNone/>
            </a:pPr>
            <a:r>
              <a:rPr lang="zh-CN" altLang="en-US" sz="2800" b="1" dirty="0">
                <a:solidFill>
                  <a:srgbClr val="000000"/>
                </a:solidFill>
              </a:rPr>
              <a:t>    孤对</a:t>
            </a:r>
            <a:r>
              <a:rPr lang="en-US" altLang="zh-CN" sz="2800" b="1" dirty="0">
                <a:solidFill>
                  <a:srgbClr val="000000"/>
                </a:solidFill>
              </a:rPr>
              <a:t>-</a:t>
            </a:r>
            <a:r>
              <a:rPr lang="zh-CN" altLang="en-US" sz="2800" b="1" dirty="0">
                <a:solidFill>
                  <a:srgbClr val="000000"/>
                </a:solidFill>
              </a:rPr>
              <a:t>孤对 </a:t>
            </a:r>
            <a:r>
              <a:rPr lang="en-US" altLang="zh-CN" sz="2800" b="1" dirty="0">
                <a:solidFill>
                  <a:srgbClr val="000000"/>
                </a:solidFill>
                <a:latin typeface="宋体" panose="02010600030101010101" pitchFamily="2" charset="-122"/>
              </a:rPr>
              <a:t>&gt; </a:t>
            </a:r>
            <a:r>
              <a:rPr lang="zh-CN" altLang="en-US" sz="2800" b="1" dirty="0">
                <a:solidFill>
                  <a:srgbClr val="000000"/>
                </a:solidFill>
              </a:rPr>
              <a:t>孤对</a:t>
            </a:r>
            <a:r>
              <a:rPr lang="en-US" altLang="zh-CN" sz="2800" b="1" dirty="0">
                <a:solidFill>
                  <a:srgbClr val="000000"/>
                </a:solidFill>
              </a:rPr>
              <a:t>-</a:t>
            </a:r>
            <a:r>
              <a:rPr lang="zh-CN" altLang="en-US" sz="2800" b="1" dirty="0">
                <a:solidFill>
                  <a:srgbClr val="000000"/>
                </a:solidFill>
                <a:latin typeface="宋体" panose="02010600030101010101" pitchFamily="2" charset="-122"/>
              </a:rPr>
              <a:t>成键 </a:t>
            </a:r>
            <a:r>
              <a:rPr lang="en-US" altLang="zh-CN" sz="2800" b="1" dirty="0">
                <a:solidFill>
                  <a:srgbClr val="000000"/>
                </a:solidFill>
                <a:latin typeface="宋体" panose="02010600030101010101" pitchFamily="2" charset="-122"/>
              </a:rPr>
              <a:t>&gt; </a:t>
            </a:r>
            <a:r>
              <a:rPr lang="zh-CN" altLang="en-US" sz="2800" b="1" dirty="0">
                <a:solidFill>
                  <a:srgbClr val="000000"/>
                </a:solidFill>
                <a:latin typeface="宋体" panose="02010600030101010101" pitchFamily="2" charset="-122"/>
              </a:rPr>
              <a:t>成键</a:t>
            </a:r>
            <a:r>
              <a:rPr lang="en-US" altLang="zh-CN" sz="2800" b="1" dirty="0">
                <a:solidFill>
                  <a:srgbClr val="000000"/>
                </a:solidFill>
              </a:rPr>
              <a:t>-</a:t>
            </a:r>
            <a:r>
              <a:rPr lang="zh-CN" altLang="en-US" sz="2800" b="1" dirty="0">
                <a:solidFill>
                  <a:srgbClr val="000000"/>
                </a:solidFill>
                <a:latin typeface="宋体" panose="02010600030101010101" pitchFamily="2" charset="-122"/>
              </a:rPr>
              <a:t>成键 </a:t>
            </a:r>
            <a:endParaRPr lang="zh-CN" altLang="en-US" sz="2800" b="1" dirty="0">
              <a:solidFill>
                <a:srgbClr val="000000"/>
              </a:solidFill>
              <a:latin typeface="宋体" panose="02010600030101010101" pitchFamily="2" charset="-122"/>
            </a:endParaRPr>
          </a:p>
          <a:p>
            <a:pPr eaLnBrk="1" hangingPunct="1">
              <a:lnSpc>
                <a:spcPct val="120000"/>
              </a:lnSpc>
              <a:buNone/>
            </a:pPr>
            <a:r>
              <a:rPr lang="zh-CN" altLang="en-US" sz="2800" b="1" dirty="0">
                <a:solidFill>
                  <a:srgbClr val="000000"/>
                </a:solidFill>
                <a:latin typeface="宋体" panose="02010600030101010101" pitchFamily="2" charset="-122"/>
              </a:rPr>
              <a:t>  考虑价层电子对排布时优先选择</a:t>
            </a:r>
            <a:r>
              <a:rPr lang="en-US" altLang="zh-CN" sz="2800" b="1" dirty="0">
                <a:solidFill>
                  <a:srgbClr val="000000"/>
                </a:solidFill>
                <a:latin typeface="宋体" panose="02010600030101010101" pitchFamily="2" charset="-122"/>
              </a:rPr>
              <a:t>90°</a:t>
            </a:r>
            <a:r>
              <a:rPr lang="zh-CN" altLang="en-US" sz="2800" b="1" dirty="0">
                <a:solidFill>
                  <a:srgbClr val="000000"/>
                </a:solidFill>
              </a:rPr>
              <a:t>孤</a:t>
            </a:r>
            <a:r>
              <a:rPr lang="en-US" altLang="zh-CN" sz="2800" b="1" dirty="0">
                <a:solidFill>
                  <a:srgbClr val="000000"/>
                </a:solidFill>
              </a:rPr>
              <a:t>-</a:t>
            </a:r>
            <a:r>
              <a:rPr lang="zh-CN" altLang="en-US" sz="2800" b="1" dirty="0">
                <a:solidFill>
                  <a:srgbClr val="000000"/>
                </a:solidFill>
              </a:rPr>
              <a:t>孤 排布数目最少的方式</a:t>
            </a:r>
            <a:endParaRPr lang="en-US" altLang="zh-CN" sz="2800" b="1" dirty="0">
              <a:solidFill>
                <a:srgbClr val="000000"/>
              </a:solidFill>
            </a:endParaRPr>
          </a:p>
          <a:p>
            <a:pPr eaLnBrk="1" hangingPunct="1"/>
            <a:endParaRPr lang="zh-CN" altLang="en-US" sz="2800" b="1" dirty="0">
              <a:solidFill>
                <a:srgbClr val="000000"/>
              </a:solidFill>
            </a:endParaRPr>
          </a:p>
        </p:txBody>
      </p:sp>
      <p:sp>
        <p:nvSpPr>
          <p:cNvPr id="197635" name="标题 192517"/>
          <p:cNvSpPr>
            <a:spLocks noGrp="1" noRot="1"/>
          </p:cNvSpPr>
          <p:nvPr>
            <p:ph type="title"/>
          </p:nvPr>
        </p:nvSpPr>
        <p:spPr>
          <a:xfrm>
            <a:off x="2987675" y="333375"/>
            <a:ext cx="2879725" cy="792163"/>
          </a:xfrm>
        </p:spPr>
        <p:txBody>
          <a:bodyPr vert="horz" wrap="square" lIns="91440" tIns="45720" rIns="91440" bIns="45720" anchor="ctr" anchorCtr="0"/>
          <a:p>
            <a:pPr eaLnBrk="1" hangingPunct="1"/>
            <a:r>
              <a:rPr lang="zh-CN" altLang="en-US" sz="3600" b="1" dirty="0">
                <a:ea typeface="黑体" panose="02010609060101010101" pitchFamily="49" charset="-122"/>
              </a:rPr>
              <a:t>小  结</a:t>
            </a:r>
            <a:endParaRPr lang="zh-CN" altLang="en-US" sz="3600" b="1" dirty="0">
              <a:ea typeface="黑体" panose="02010609060101010101" pitchFamily="49" charset="-122"/>
            </a:endParaRPr>
          </a:p>
        </p:txBody>
      </p:sp>
      <p:sp>
        <p:nvSpPr>
          <p:cNvPr id="197636" name="直接连接符 192518"/>
          <p:cNvSpPr/>
          <p:nvPr/>
        </p:nvSpPr>
        <p:spPr>
          <a:xfrm>
            <a:off x="827088" y="1125538"/>
            <a:ext cx="7561262" cy="0"/>
          </a:xfrm>
          <a:prstGeom prst="line">
            <a:avLst/>
          </a:prstGeom>
          <a:ln w="31750" cap="flat" cmpd="sng">
            <a:solidFill>
              <a:srgbClr val="FF3300"/>
            </a:solidFill>
            <a:prstDash val="solid"/>
            <a:headEnd type="none" w="med" len="med"/>
            <a:tailEnd type="none" w="med" len="med"/>
          </a:ln>
        </p:spPr>
      </p:sp>
    </p:spTree>
  </p:cSld>
  <p:clrMapOvr>
    <a:masterClrMapping/>
  </p:clrMapOvr>
</p:sld>
</file>

<file path=ppt/tags/tag1.xml><?xml version="1.0" encoding="utf-8"?>
<p:tagLst xmlns:p="http://schemas.openxmlformats.org/presentationml/2006/main">
  <p:tag name="REFSHAPE" val="538219220"/>
  <p:tag name="KSO_WM_UNIT_PLACING_PICTURE_USER_VIEWPORT" val="{&quot;height&quot;:6576,&quot;width&quot;:7680}"/>
</p:tagLst>
</file>

<file path=ppt/tags/tag2.xml><?xml version="1.0" encoding="utf-8"?>
<p:tagLst xmlns:p="http://schemas.openxmlformats.org/presentationml/2006/main">
  <p:tag name="REFSHAPE" val="912594924"/>
  <p:tag name="KSO_WM_UNIT_PLACING_PICTURE_USER_VIEWPORT" val="{&quot;height&quot;:9865,&quot;width&quot;:13890}"/>
</p:tagLst>
</file>

<file path=ppt/tags/tag3.xml><?xml version="1.0" encoding="utf-8"?>
<p:tagLst xmlns:p="http://schemas.openxmlformats.org/presentationml/2006/main">
  <p:tag name="KSO_WM_UNIT_TABLE_BEAUTIFY" val="smartTable{79e030ae-b6fe-43e6-a38c-08aa57454890}"/>
  <p:tag name="TABLE_ENDDRAG_ORIGIN_RECT" val="642*311"/>
  <p:tag name="TABLE_ENDDRAG_RECT" val="54*175*642*311"/>
</p:tagLst>
</file>

<file path=ppt/tags/tag4.xml><?xml version="1.0" encoding="utf-8"?>
<p:tagLst xmlns:p="http://schemas.openxmlformats.org/presentationml/2006/main">
  <p:tag name="COMMONDATA" val="eyJoZGlkIjoiMTg5OGU1ZDlmNTllOGU2MWQ2MDVlZGI0YjcyNDA2NWEifQ=="/>
  <p:tag name="KSO_WPP_MARK_KEY" val="d0ddc921-fa8c-4049-ad48-bae8b1118595"/>
</p:tagLst>
</file>

<file path=ppt/theme/theme1.xml><?xml version="1.0" encoding="utf-8"?>
<a:theme xmlns:a="http://schemas.openxmlformats.org/drawingml/2006/main" name="default">
  <a:themeElements>
    <a:clrScheme name="">
      <a:dk1>
        <a:srgbClr val="0033CC"/>
      </a:dk1>
      <a:lt1>
        <a:srgbClr val="FFFFFF"/>
      </a:lt1>
      <a:dk2>
        <a:srgbClr val="007572"/>
      </a:dk2>
      <a:lt2>
        <a:srgbClr val="C0C0C0"/>
      </a:lt2>
      <a:accent1>
        <a:srgbClr val="CCECFF"/>
      </a:accent1>
      <a:accent2>
        <a:srgbClr val="3399FF"/>
      </a:accent2>
      <a:accent3>
        <a:srgbClr val="FFFFFF"/>
      </a:accent3>
      <a:accent4>
        <a:srgbClr val="002AAF"/>
      </a:accent4>
      <a:accent5>
        <a:srgbClr val="E2F4FF"/>
      </a:accent5>
      <a:accent6>
        <a:srgbClr val="2D89E5"/>
      </a:accent6>
      <a:hlink>
        <a:srgbClr val="CC0066"/>
      </a:hlink>
      <a:folHlink>
        <a:srgbClr val="7D7DA9"/>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default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default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default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default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default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efault">
  <a:themeElements>
    <a:clrScheme name="">
      <a:dk1>
        <a:srgbClr val="0033CC"/>
      </a:dk1>
      <a:lt1>
        <a:srgbClr val="FFFFFF"/>
      </a:lt1>
      <a:dk2>
        <a:srgbClr val="007572"/>
      </a:dk2>
      <a:lt2>
        <a:srgbClr val="C0C0C0"/>
      </a:lt2>
      <a:accent1>
        <a:srgbClr val="CCECFF"/>
      </a:accent1>
      <a:accent2>
        <a:srgbClr val="3399FF"/>
      </a:accent2>
      <a:accent3>
        <a:srgbClr val="FFFFFF"/>
      </a:accent3>
      <a:accent4>
        <a:srgbClr val="002AAF"/>
      </a:accent4>
      <a:accent5>
        <a:srgbClr val="E2F4FF"/>
      </a:accent5>
      <a:accent6>
        <a:srgbClr val="2D89E5"/>
      </a:accent6>
      <a:hlink>
        <a:srgbClr val="CC0066"/>
      </a:hlink>
      <a:folHlink>
        <a:srgbClr val="7D7DA9"/>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1_default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1_default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1_default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1_default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1_default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1_default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1_default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1_default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efault">
  <a:themeElements>
    <a:clrScheme name="">
      <a:dk1>
        <a:srgbClr val="0033CC"/>
      </a:dk1>
      <a:lt1>
        <a:srgbClr val="FFFFFF"/>
      </a:lt1>
      <a:dk2>
        <a:srgbClr val="007572"/>
      </a:dk2>
      <a:lt2>
        <a:srgbClr val="C0C0C0"/>
      </a:lt2>
      <a:accent1>
        <a:srgbClr val="CCECFF"/>
      </a:accent1>
      <a:accent2>
        <a:srgbClr val="3399FF"/>
      </a:accent2>
      <a:accent3>
        <a:srgbClr val="FFFFFF"/>
      </a:accent3>
      <a:accent4>
        <a:srgbClr val="002AAF"/>
      </a:accent4>
      <a:accent5>
        <a:srgbClr val="E2F4FF"/>
      </a:accent5>
      <a:accent6>
        <a:srgbClr val="2D89E5"/>
      </a:accent6>
      <a:hlink>
        <a:srgbClr val="CC0066"/>
      </a:hlink>
      <a:folHlink>
        <a:srgbClr val="7D7DA9"/>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2_default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2_default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2_default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2_default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2_default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2_default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2_default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2_default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11210</Words>
  <Application>WPS 演示</Application>
  <PresentationFormat>全屏显示(4:3)</PresentationFormat>
  <Paragraphs>1677</Paragraphs>
  <Slides>106</Slides>
  <Notes>55</Notes>
  <HiddenSlides>0</HiddenSlides>
  <MMClips>4</MMClips>
  <ScaleCrop>false</ScaleCrop>
  <HeadingPairs>
    <vt:vector size="8" baseType="variant">
      <vt:variant>
        <vt:lpstr>已用的字体</vt:lpstr>
      </vt:variant>
      <vt:variant>
        <vt:i4>18</vt:i4>
      </vt:variant>
      <vt:variant>
        <vt:lpstr>主题</vt:lpstr>
      </vt:variant>
      <vt:variant>
        <vt:i4>3</vt:i4>
      </vt:variant>
      <vt:variant>
        <vt:lpstr>嵌入 OLE 服务器</vt:lpstr>
      </vt:variant>
      <vt:variant>
        <vt:i4>120</vt:i4>
      </vt:variant>
      <vt:variant>
        <vt:lpstr>幻灯片标题</vt:lpstr>
      </vt:variant>
      <vt:variant>
        <vt:i4>106</vt:i4>
      </vt:variant>
    </vt:vector>
  </HeadingPairs>
  <TitlesOfParts>
    <vt:vector size="247" baseType="lpstr">
      <vt:lpstr>Arial</vt:lpstr>
      <vt:lpstr>宋体</vt:lpstr>
      <vt:lpstr>Wingdings</vt:lpstr>
      <vt:lpstr>Times New Roman</vt:lpstr>
      <vt:lpstr>黑体</vt:lpstr>
      <vt:lpstr>Monotype Sorts</vt:lpstr>
      <vt:lpstr>Wingdings</vt:lpstr>
      <vt:lpstr>隶书</vt:lpstr>
      <vt:lpstr>微软雅黑</vt:lpstr>
      <vt:lpstr>Arial Unicode MS</vt:lpstr>
      <vt:lpstr>Tahoma</vt:lpstr>
      <vt:lpstr>Symbol</vt:lpstr>
      <vt:lpstr>Sylfaen</vt:lpstr>
      <vt:lpstr>cajcd fnta1</vt:lpstr>
      <vt:lpstr>Segoe Print</vt:lpstr>
      <vt:lpstr>楷体_GB2312</vt:lpstr>
      <vt:lpstr>新宋体</vt:lpstr>
      <vt:lpstr>Cambria Math</vt:lpstr>
      <vt:lpstr>default</vt:lpstr>
      <vt:lpstr>1_default</vt:lpstr>
      <vt:lpstr>3_default</vt:lpstr>
      <vt:lpstr>ChemWindow.Document</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Photoshop.Image.6</vt:lpstr>
      <vt:lpstr>Paint.Picture</vt:lpstr>
      <vt:lpstr>Paint.Picture</vt:lpstr>
      <vt:lpstr>Paint.Picture</vt:lpstr>
      <vt:lpstr>Equation.3</vt:lpstr>
      <vt:lpstr>Equation.3</vt:lpstr>
      <vt:lpstr>MS_ClipArt_Gallery.2</vt:lpstr>
      <vt:lpstr>ChemWindow.Document</vt:lpstr>
      <vt:lpstr>Equation.DSMT4</vt:lpstr>
      <vt:lpstr>Equation.DSMT4</vt:lpstr>
      <vt:lpstr>Equation.DSMT4</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Paint.Picture</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ChemDraw.Document.5.0</vt:lpstr>
      <vt:lpstr>ChemDraw.Document.5.0</vt:lpstr>
      <vt:lpstr>Equation.3</vt:lpstr>
      <vt:lpstr>Equation.3</vt:lpstr>
      <vt:lpstr>Equation.3</vt:lpstr>
      <vt:lpstr>Equation.3</vt:lpstr>
      <vt:lpstr>Equation.DSMT4</vt:lpstr>
      <vt:lpstr>Equation.DSMT4</vt:lpstr>
      <vt:lpstr>Equation.DSMT4</vt:lpstr>
      <vt:lpstr>Equation.3</vt:lpstr>
      <vt:lpstr>Equation.DSMT4</vt:lpstr>
      <vt:lpstr>Equation.DSMT4</vt:lpstr>
      <vt:lpstr>Equation.DSMT4</vt:lpstr>
      <vt:lpstr>Equation.DSMT4</vt:lpstr>
      <vt:lpstr>Equation.DSMT4</vt:lpstr>
      <vt:lpstr>Equation.DSMT4</vt:lpstr>
      <vt:lpstr>Equation.DSMT4</vt:lpstr>
      <vt:lpstr>Equation.3</vt:lpstr>
      <vt:lpstr>Equation.3</vt:lpstr>
      <vt:lpstr>Equation.DSMT4</vt:lpstr>
      <vt:lpstr>Equation.3</vt:lpstr>
      <vt:lpstr>Equation.3</vt:lpstr>
      <vt:lpstr>Equation.3</vt:lpstr>
      <vt:lpstr>Equation.DSMT4</vt:lpstr>
      <vt:lpstr>Equation.3</vt:lpstr>
      <vt:lpstr>Equation.DSMT4</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Chap.10 分子结构 (Molecular structure)</vt:lpstr>
      <vt:lpstr>主要内容</vt:lpstr>
      <vt:lpstr>PowerPoint 演示文稿</vt:lpstr>
      <vt:lpstr>一、离子键的形成(以NaCl为例)</vt:lpstr>
      <vt:lpstr>一、离子键的形成与特点</vt:lpstr>
      <vt:lpstr>一、离子键的形成与特点</vt:lpstr>
      <vt:lpstr>一、离子键的形成与特点</vt:lpstr>
      <vt:lpstr>PowerPoint 演示文稿</vt:lpstr>
      <vt:lpstr>2、离子的电子构型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共价键的方向性</vt:lpstr>
      <vt:lpstr>例：氯化氢分子的结构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4.键参数</vt:lpstr>
      <vt:lpstr>CH4和H2O的结构</vt:lpstr>
      <vt:lpstr>PowerPoint 演示文稿</vt:lpstr>
      <vt:lpstr>三、杂化轨道理论</vt:lpstr>
      <vt:lpstr>PowerPoint 演示文稿</vt:lpstr>
      <vt:lpstr>PowerPoint 演示文稿</vt:lpstr>
      <vt:lpstr>sp杂化——BeCl2分子的形成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等性与不等性杂化</vt:lpstr>
      <vt:lpstr>不等性sp3杂化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判断分子(离子)几何构型的实例 </vt:lpstr>
      <vt:lpstr>判断分子(离子)几何构型的实例</vt:lpstr>
      <vt:lpstr>O2分子的结构</vt:lpstr>
      <vt:lpstr>PowerPoint 演示文稿</vt:lpstr>
      <vt:lpstr>五、分子轨道理论（MO法）</vt:lpstr>
      <vt:lpstr>五、分子轨道理论（MO法）</vt:lpstr>
      <vt:lpstr>PowerPoint 演示文稿</vt:lpstr>
      <vt:lpstr>PowerPoint 演示文稿</vt:lpstr>
      <vt:lpstr>PowerPoint 演示文稿</vt:lpstr>
      <vt:lpstr>五、分子轨道理论（MO法）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分子轨道能级次序</vt:lpstr>
      <vt:lpstr>第二周期元素双原子分子的 分子轨道近似能级</vt:lpstr>
      <vt:lpstr>2.  O、F</vt:lpstr>
      <vt:lpstr>10.3 金属键理论</vt:lpstr>
      <vt:lpstr>10.3 金属键理论</vt:lpstr>
      <vt:lpstr>10.4 分子间的作用力</vt:lpstr>
      <vt:lpstr>10.4 分子间的作用力</vt:lpstr>
      <vt:lpstr>PowerPoint 演示文稿</vt:lpstr>
      <vt:lpstr>10.4 分子间的作用力</vt:lpstr>
      <vt:lpstr>10.4 分子间的作用力</vt:lpstr>
      <vt:lpstr>范德华力的特点</vt:lpstr>
      <vt:lpstr>PowerPoint 演示文稿</vt:lpstr>
      <vt:lpstr>PowerPoint 演示文稿</vt:lpstr>
      <vt:lpstr>PowerPoint 演示文稿</vt:lpstr>
      <vt:lpstr>小  结</vt:lpstr>
      <vt:lpstr>小  结</vt:lpstr>
      <vt:lpstr>二、共价键</vt:lpstr>
      <vt:lpstr>小  结</vt:lpstr>
      <vt:lpstr>小  结</vt:lpstr>
      <vt:lpstr>3、杂化轨道理论：</vt:lpstr>
      <vt:lpstr>s和p原子轨道杂化：</vt:lpstr>
      <vt:lpstr>4、价层电子对互斥理论</vt:lpstr>
      <vt:lpstr>小  结</vt:lpstr>
      <vt:lpstr>价层电子对数计算方法：</vt:lpstr>
      <vt:lpstr>5、分子轨道理论</vt:lpstr>
      <vt:lpstr>分子轨道理论要点：</vt:lpstr>
      <vt:lpstr>分子轨道的类型</vt:lpstr>
      <vt:lpstr>第二周期元素双原子分子的 分子轨道近似能级</vt:lpstr>
      <vt:lpstr>PowerPoint 演示文稿</vt:lpstr>
      <vt:lpstr>小  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pc</cp:lastModifiedBy>
  <cp:revision>242</cp:revision>
  <dcterms:created xsi:type="dcterms:W3CDTF">2019-12-06T01:45:00Z</dcterms:created>
  <dcterms:modified xsi:type="dcterms:W3CDTF">2022-12-08T02:18:26Z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2052-11.1.0.13607</vt:lpwstr>
  </property>
  <property fmtid="{D5CDD505-2E9C-101B-9397-08002B2CF9AE}" pid="3" name="ICV">
    <vt:lpwstr>738BC0CAB5104592A4D501ED4325157F</vt:lpwstr>
  </property>
</Properties>
</file>